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</p:sldMasterIdLst>
  <p:notesMasterIdLst>
    <p:notesMasterId r:id="rId74"/>
  </p:notesMasterIdLst>
  <p:sldIdLst>
    <p:sldId id="289" r:id="rId5"/>
    <p:sldId id="290" r:id="rId6"/>
    <p:sldId id="291" r:id="rId7"/>
    <p:sldId id="282" r:id="rId8"/>
    <p:sldId id="305" r:id="rId9"/>
    <p:sldId id="304" r:id="rId10"/>
    <p:sldId id="303" r:id="rId11"/>
    <p:sldId id="306" r:id="rId12"/>
    <p:sldId id="299" r:id="rId13"/>
    <p:sldId id="300" r:id="rId14"/>
    <p:sldId id="301" r:id="rId15"/>
    <p:sldId id="302" r:id="rId16"/>
    <p:sldId id="307" r:id="rId17"/>
    <p:sldId id="308" r:id="rId18"/>
    <p:sldId id="309" r:id="rId19"/>
    <p:sldId id="257" r:id="rId20"/>
    <p:sldId id="277" r:id="rId21"/>
    <p:sldId id="285" r:id="rId22"/>
    <p:sldId id="286" r:id="rId23"/>
    <p:sldId id="287" r:id="rId24"/>
    <p:sldId id="259" r:id="rId25"/>
    <p:sldId id="292" r:id="rId26"/>
    <p:sldId id="350" r:id="rId27"/>
    <p:sldId id="351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10" r:id="rId40"/>
    <p:sldId id="273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52" r:id="rId58"/>
    <p:sldId id="353" r:id="rId59"/>
    <p:sldId id="333" r:id="rId60"/>
    <p:sldId id="334" r:id="rId61"/>
    <p:sldId id="335" r:id="rId62"/>
    <p:sldId id="336" r:id="rId63"/>
    <p:sldId id="337" r:id="rId64"/>
    <p:sldId id="338" r:id="rId65"/>
    <p:sldId id="278" r:id="rId66"/>
    <p:sldId id="279" r:id="rId67"/>
    <p:sldId id="280" r:id="rId68"/>
    <p:sldId id="281" r:id="rId69"/>
    <p:sldId id="283" r:id="rId70"/>
    <p:sldId id="284" r:id="rId71"/>
    <p:sldId id="330" r:id="rId72"/>
    <p:sldId id="332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718" autoAdjust="0"/>
  </p:normalViewPr>
  <p:slideViewPr>
    <p:cSldViewPr>
      <p:cViewPr>
        <p:scale>
          <a:sx n="75" d="100"/>
          <a:sy n="75" d="100"/>
        </p:scale>
        <p:origin x="-1236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6" y="707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28557-B802-47DF-BFF7-95BF00758766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142C6-B3D3-4462-AB2C-CE4447A44E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7B4B55-451F-4428-9126-F59C7BEA231C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8B7A5-8FFA-4AE3-943F-B72AA58CF6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E8F82-0746-4C52-9869-BA2A794C91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DB318-EF00-4F49-A3E4-495C8F07D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D4DF1-F016-4E80-9972-2583FC886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F245-D7AB-4858-A4F2-A4D3BB7343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7FA6E-EF2D-4C58-B684-3B7A1440F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076D8-AB12-4031-BCD6-E61CF2AB4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4909B-6052-4305-86C5-6AF366DED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C2580-6C28-437D-B1D0-65EFA2519F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F0776-30EA-4E09-A902-BD4E0F1EC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3BF5-1584-4B55-8D60-8558EE66D8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FD06D-6C07-405F-8520-FC68BF758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3" name="Group 8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7" name="Freeform 9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>
                  <a:gd name="T0" fmla="*/ 4848 w 4848"/>
                  <a:gd name="T1" fmla="*/ 48 h 432"/>
                  <a:gd name="T2" fmla="*/ 4848 w 4848"/>
                  <a:gd name="T3" fmla="*/ 432 h 432"/>
                  <a:gd name="T4" fmla="*/ 0 w 4848"/>
                  <a:gd name="T5" fmla="*/ 432 h 432"/>
                  <a:gd name="T6" fmla="*/ 0 w 4848"/>
                  <a:gd name="T7" fmla="*/ 0 h 432"/>
                  <a:gd name="T8" fmla="*/ 4848 w 4848"/>
                  <a:gd name="T9" fmla="*/ 0 h 432"/>
                  <a:gd name="T10" fmla="*/ 4848 w 4848"/>
                  <a:gd name="T11" fmla="*/ 48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5" name="Group 11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101" name="Freeform 12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>
                      <a:gd name="T0" fmla="*/ 5 w 15"/>
                      <a:gd name="T1" fmla="*/ 11 h 23"/>
                      <a:gd name="T2" fmla="*/ 15 w 15"/>
                      <a:gd name="T3" fmla="*/ 5 h 23"/>
                      <a:gd name="T4" fmla="*/ 13 w 15"/>
                      <a:gd name="T5" fmla="*/ 17 h 23"/>
                      <a:gd name="T6" fmla="*/ 5 w 15"/>
                      <a:gd name="T7" fmla="*/ 11 h 2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2" name="Freeform 13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>
                      <a:gd name="T0" fmla="*/ 3 w 20"/>
                      <a:gd name="T1" fmla="*/ 13 h 23"/>
                      <a:gd name="T2" fmla="*/ 11 w 20"/>
                      <a:gd name="T3" fmla="*/ 3 h 23"/>
                      <a:gd name="T4" fmla="*/ 7 w 20"/>
                      <a:gd name="T5" fmla="*/ 19 h 23"/>
                      <a:gd name="T6" fmla="*/ 3 w 20"/>
                      <a:gd name="T7" fmla="*/ 13 h 2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3" name="Freeform 14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>
                      <a:gd name="T0" fmla="*/ 16 w 30"/>
                      <a:gd name="T1" fmla="*/ 33 h 42"/>
                      <a:gd name="T2" fmla="*/ 8 w 30"/>
                      <a:gd name="T3" fmla="*/ 21 h 42"/>
                      <a:gd name="T4" fmla="*/ 0 w 30"/>
                      <a:gd name="T5" fmla="*/ 9 h 42"/>
                      <a:gd name="T6" fmla="*/ 16 w 30"/>
                      <a:gd name="T7" fmla="*/ 3 h 42"/>
                      <a:gd name="T8" fmla="*/ 30 w 30"/>
                      <a:gd name="T9" fmla="*/ 23 h 42"/>
                      <a:gd name="T10" fmla="*/ 28 w 30"/>
                      <a:gd name="T11" fmla="*/ 31 h 42"/>
                      <a:gd name="T12" fmla="*/ 16 w 30"/>
                      <a:gd name="T13" fmla="*/ 33 h 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4" name="Freeform 15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>
                      <a:gd name="T0" fmla="*/ 15 w 25"/>
                      <a:gd name="T1" fmla="*/ 16 h 16"/>
                      <a:gd name="T2" fmla="*/ 3 w 25"/>
                      <a:gd name="T3" fmla="*/ 8 h 16"/>
                      <a:gd name="T4" fmla="*/ 15 w 25"/>
                      <a:gd name="T5" fmla="*/ 0 h 16"/>
                      <a:gd name="T6" fmla="*/ 15 w 25"/>
                      <a:gd name="T7" fmla="*/ 16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5" name="Freeform 16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>
                      <a:gd name="T0" fmla="*/ 14 w 65"/>
                      <a:gd name="T1" fmla="*/ 24 h 46"/>
                      <a:gd name="T2" fmla="*/ 30 w 65"/>
                      <a:gd name="T3" fmla="*/ 4 h 46"/>
                      <a:gd name="T4" fmla="*/ 42 w 65"/>
                      <a:gd name="T5" fmla="*/ 0 h 46"/>
                      <a:gd name="T6" fmla="*/ 58 w 65"/>
                      <a:gd name="T7" fmla="*/ 12 h 46"/>
                      <a:gd name="T8" fmla="*/ 32 w 65"/>
                      <a:gd name="T9" fmla="*/ 26 h 46"/>
                      <a:gd name="T10" fmla="*/ 12 w 65"/>
                      <a:gd name="T11" fmla="*/ 46 h 46"/>
                      <a:gd name="T12" fmla="*/ 8 w 65"/>
                      <a:gd name="T13" fmla="*/ 20 h 46"/>
                      <a:gd name="T14" fmla="*/ 12 w 65"/>
                      <a:gd name="T15" fmla="*/ 14 h 46"/>
                      <a:gd name="T16" fmla="*/ 14 w 65"/>
                      <a:gd name="T17" fmla="*/ 24 h 4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6" name="Freeform 17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31 h 47"/>
                      <a:gd name="T2" fmla="*/ 18 w 69"/>
                      <a:gd name="T3" fmla="*/ 25 h 47"/>
                      <a:gd name="T4" fmla="*/ 52 w 69"/>
                      <a:gd name="T5" fmla="*/ 1 h 47"/>
                      <a:gd name="T6" fmla="*/ 64 w 69"/>
                      <a:gd name="T7" fmla="*/ 3 h 47"/>
                      <a:gd name="T8" fmla="*/ 50 w 69"/>
                      <a:gd name="T9" fmla="*/ 19 h 47"/>
                      <a:gd name="T10" fmla="*/ 28 w 69"/>
                      <a:gd name="T11" fmla="*/ 33 h 47"/>
                      <a:gd name="T12" fmla="*/ 22 w 69"/>
                      <a:gd name="T13" fmla="*/ 47 h 47"/>
                      <a:gd name="T14" fmla="*/ 16 w 69"/>
                      <a:gd name="T15" fmla="*/ 45 h 47"/>
                      <a:gd name="T16" fmla="*/ 12 w 69"/>
                      <a:gd name="T17" fmla="*/ 39 h 47"/>
                      <a:gd name="T18" fmla="*/ 0 w 69"/>
                      <a:gd name="T19" fmla="*/ 35 h 47"/>
                      <a:gd name="T20" fmla="*/ 0 w 69"/>
                      <a:gd name="T21" fmla="*/ 31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7" name="Freeform 18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>
                      <a:gd name="T0" fmla="*/ 10 w 355"/>
                      <a:gd name="T1" fmla="*/ 4 h 277"/>
                      <a:gd name="T2" fmla="*/ 36 w 355"/>
                      <a:gd name="T3" fmla="*/ 18 h 277"/>
                      <a:gd name="T4" fmla="*/ 46 w 355"/>
                      <a:gd name="T5" fmla="*/ 30 h 277"/>
                      <a:gd name="T6" fmla="*/ 76 w 355"/>
                      <a:gd name="T7" fmla="*/ 52 h 277"/>
                      <a:gd name="T8" fmla="*/ 92 w 355"/>
                      <a:gd name="T9" fmla="*/ 66 h 277"/>
                      <a:gd name="T10" fmla="*/ 122 w 355"/>
                      <a:gd name="T11" fmla="*/ 98 h 277"/>
                      <a:gd name="T12" fmla="*/ 136 w 355"/>
                      <a:gd name="T13" fmla="*/ 128 h 277"/>
                      <a:gd name="T14" fmla="*/ 148 w 355"/>
                      <a:gd name="T15" fmla="*/ 132 h 277"/>
                      <a:gd name="T16" fmla="*/ 154 w 355"/>
                      <a:gd name="T17" fmla="*/ 150 h 277"/>
                      <a:gd name="T18" fmla="*/ 176 w 355"/>
                      <a:gd name="T19" fmla="*/ 152 h 277"/>
                      <a:gd name="T20" fmla="*/ 170 w 355"/>
                      <a:gd name="T21" fmla="*/ 196 h 277"/>
                      <a:gd name="T22" fmla="*/ 180 w 355"/>
                      <a:gd name="T23" fmla="*/ 224 h 277"/>
                      <a:gd name="T24" fmla="*/ 198 w 355"/>
                      <a:gd name="T25" fmla="*/ 232 h 277"/>
                      <a:gd name="T26" fmla="*/ 216 w 355"/>
                      <a:gd name="T27" fmla="*/ 234 h 277"/>
                      <a:gd name="T28" fmla="*/ 236 w 355"/>
                      <a:gd name="T29" fmla="*/ 242 h 277"/>
                      <a:gd name="T30" fmla="*/ 254 w 355"/>
                      <a:gd name="T31" fmla="*/ 236 h 277"/>
                      <a:gd name="T32" fmla="*/ 272 w 355"/>
                      <a:gd name="T33" fmla="*/ 248 h 277"/>
                      <a:gd name="T34" fmla="*/ 296 w 355"/>
                      <a:gd name="T35" fmla="*/ 256 h 277"/>
                      <a:gd name="T36" fmla="*/ 314 w 355"/>
                      <a:gd name="T37" fmla="*/ 264 h 277"/>
                      <a:gd name="T38" fmla="*/ 352 w 355"/>
                      <a:gd name="T39" fmla="*/ 266 h 277"/>
                      <a:gd name="T40" fmla="*/ 342 w 355"/>
                      <a:gd name="T41" fmla="*/ 274 h 277"/>
                      <a:gd name="T42" fmla="*/ 322 w 355"/>
                      <a:gd name="T43" fmla="*/ 272 h 277"/>
                      <a:gd name="T44" fmla="*/ 300 w 355"/>
                      <a:gd name="T45" fmla="*/ 270 h 277"/>
                      <a:gd name="T46" fmla="*/ 288 w 355"/>
                      <a:gd name="T47" fmla="*/ 266 h 277"/>
                      <a:gd name="T48" fmla="*/ 252 w 355"/>
                      <a:gd name="T49" fmla="*/ 264 h 277"/>
                      <a:gd name="T50" fmla="*/ 234 w 355"/>
                      <a:gd name="T51" fmla="*/ 260 h 277"/>
                      <a:gd name="T52" fmla="*/ 172 w 355"/>
                      <a:gd name="T53" fmla="*/ 242 h 277"/>
                      <a:gd name="T54" fmla="*/ 160 w 355"/>
                      <a:gd name="T55" fmla="*/ 216 h 277"/>
                      <a:gd name="T56" fmla="*/ 126 w 355"/>
                      <a:gd name="T57" fmla="*/ 200 h 277"/>
                      <a:gd name="T58" fmla="*/ 108 w 355"/>
                      <a:gd name="T59" fmla="*/ 186 h 277"/>
                      <a:gd name="T60" fmla="*/ 94 w 355"/>
                      <a:gd name="T61" fmla="*/ 158 h 277"/>
                      <a:gd name="T62" fmla="*/ 68 w 355"/>
                      <a:gd name="T63" fmla="*/ 108 h 277"/>
                      <a:gd name="T64" fmla="*/ 64 w 355"/>
                      <a:gd name="T65" fmla="*/ 102 h 277"/>
                      <a:gd name="T66" fmla="*/ 58 w 355"/>
                      <a:gd name="T67" fmla="*/ 100 h 277"/>
                      <a:gd name="T68" fmla="*/ 54 w 355"/>
                      <a:gd name="T69" fmla="*/ 88 h 277"/>
                      <a:gd name="T70" fmla="*/ 38 w 355"/>
                      <a:gd name="T71" fmla="*/ 58 h 277"/>
                      <a:gd name="T72" fmla="*/ 20 w 355"/>
                      <a:gd name="T73" fmla="*/ 40 h 277"/>
                      <a:gd name="T74" fmla="*/ 4 w 355"/>
                      <a:gd name="T75" fmla="*/ 22 h 277"/>
                      <a:gd name="T76" fmla="*/ 10 w 355"/>
                      <a:gd name="T77" fmla="*/ 2 h 277"/>
                      <a:gd name="T78" fmla="*/ 10 w 355"/>
                      <a:gd name="T79" fmla="*/ 4 h 27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8" name="Freeform 19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>
                      <a:gd name="T0" fmla="*/ 54 w 156"/>
                      <a:gd name="T1" fmla="*/ 66 h 206"/>
                      <a:gd name="T2" fmla="*/ 66 w 156"/>
                      <a:gd name="T3" fmla="*/ 58 h 206"/>
                      <a:gd name="T4" fmla="*/ 68 w 156"/>
                      <a:gd name="T5" fmla="*/ 52 h 206"/>
                      <a:gd name="T6" fmla="*/ 80 w 156"/>
                      <a:gd name="T7" fmla="*/ 44 h 206"/>
                      <a:gd name="T8" fmla="*/ 106 w 156"/>
                      <a:gd name="T9" fmla="*/ 22 h 206"/>
                      <a:gd name="T10" fmla="*/ 112 w 156"/>
                      <a:gd name="T11" fmla="*/ 4 h 206"/>
                      <a:gd name="T12" fmla="*/ 124 w 156"/>
                      <a:gd name="T13" fmla="*/ 0 h 206"/>
                      <a:gd name="T14" fmla="*/ 150 w 156"/>
                      <a:gd name="T15" fmla="*/ 28 h 206"/>
                      <a:gd name="T16" fmla="*/ 146 w 156"/>
                      <a:gd name="T17" fmla="*/ 44 h 206"/>
                      <a:gd name="T18" fmla="*/ 126 w 156"/>
                      <a:gd name="T19" fmla="*/ 64 h 206"/>
                      <a:gd name="T20" fmla="*/ 132 w 156"/>
                      <a:gd name="T21" fmla="*/ 94 h 206"/>
                      <a:gd name="T22" fmla="*/ 142 w 156"/>
                      <a:gd name="T23" fmla="*/ 110 h 206"/>
                      <a:gd name="T24" fmla="*/ 146 w 156"/>
                      <a:gd name="T25" fmla="*/ 128 h 206"/>
                      <a:gd name="T26" fmla="*/ 128 w 156"/>
                      <a:gd name="T27" fmla="*/ 128 h 206"/>
                      <a:gd name="T28" fmla="*/ 116 w 156"/>
                      <a:gd name="T29" fmla="*/ 146 h 206"/>
                      <a:gd name="T30" fmla="*/ 104 w 156"/>
                      <a:gd name="T31" fmla="*/ 156 h 206"/>
                      <a:gd name="T32" fmla="*/ 100 w 156"/>
                      <a:gd name="T33" fmla="*/ 198 h 206"/>
                      <a:gd name="T34" fmla="*/ 88 w 156"/>
                      <a:gd name="T35" fmla="*/ 202 h 206"/>
                      <a:gd name="T36" fmla="*/ 82 w 156"/>
                      <a:gd name="T37" fmla="*/ 206 h 206"/>
                      <a:gd name="T38" fmla="*/ 76 w 156"/>
                      <a:gd name="T39" fmla="*/ 202 h 206"/>
                      <a:gd name="T40" fmla="*/ 72 w 156"/>
                      <a:gd name="T41" fmla="*/ 190 h 206"/>
                      <a:gd name="T42" fmla="*/ 60 w 156"/>
                      <a:gd name="T43" fmla="*/ 186 h 206"/>
                      <a:gd name="T44" fmla="*/ 42 w 156"/>
                      <a:gd name="T45" fmla="*/ 194 h 206"/>
                      <a:gd name="T46" fmla="*/ 28 w 156"/>
                      <a:gd name="T47" fmla="*/ 186 h 206"/>
                      <a:gd name="T48" fmla="*/ 10 w 156"/>
                      <a:gd name="T49" fmla="*/ 148 h 206"/>
                      <a:gd name="T50" fmla="*/ 4 w 156"/>
                      <a:gd name="T51" fmla="*/ 130 h 206"/>
                      <a:gd name="T52" fmla="*/ 0 w 156"/>
                      <a:gd name="T53" fmla="*/ 118 h 206"/>
                      <a:gd name="T54" fmla="*/ 20 w 156"/>
                      <a:gd name="T55" fmla="*/ 96 h 206"/>
                      <a:gd name="T56" fmla="*/ 32 w 156"/>
                      <a:gd name="T57" fmla="*/ 104 h 206"/>
                      <a:gd name="T58" fmla="*/ 34 w 156"/>
                      <a:gd name="T59" fmla="*/ 80 h 206"/>
                      <a:gd name="T60" fmla="*/ 52 w 156"/>
                      <a:gd name="T61" fmla="*/ 70 h 206"/>
                      <a:gd name="T62" fmla="*/ 54 w 156"/>
                      <a:gd name="T63" fmla="*/ 66 h 20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" name="Freeform 20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>
                      <a:gd name="T0" fmla="*/ 4 w 109"/>
                      <a:gd name="T1" fmla="*/ 32 h 38"/>
                      <a:gd name="T2" fmla="*/ 18 w 109"/>
                      <a:gd name="T3" fmla="*/ 10 h 38"/>
                      <a:gd name="T4" fmla="*/ 46 w 109"/>
                      <a:gd name="T5" fmla="*/ 20 h 38"/>
                      <a:gd name="T6" fmla="*/ 72 w 109"/>
                      <a:gd name="T7" fmla="*/ 14 h 38"/>
                      <a:gd name="T8" fmla="*/ 90 w 109"/>
                      <a:gd name="T9" fmla="*/ 0 h 38"/>
                      <a:gd name="T10" fmla="*/ 76 w 109"/>
                      <a:gd name="T11" fmla="*/ 26 h 38"/>
                      <a:gd name="T12" fmla="*/ 60 w 109"/>
                      <a:gd name="T13" fmla="*/ 38 h 38"/>
                      <a:gd name="T14" fmla="*/ 42 w 109"/>
                      <a:gd name="T15" fmla="*/ 32 h 38"/>
                      <a:gd name="T16" fmla="*/ 14 w 109"/>
                      <a:gd name="T17" fmla="*/ 30 h 38"/>
                      <a:gd name="T18" fmla="*/ 4 w 109"/>
                      <a:gd name="T19" fmla="*/ 32 h 3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" name="Freeform 21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>
                      <a:gd name="T0" fmla="*/ 8 w 76"/>
                      <a:gd name="T1" fmla="*/ 18 h 104"/>
                      <a:gd name="T2" fmla="*/ 18 w 76"/>
                      <a:gd name="T3" fmla="*/ 0 h 104"/>
                      <a:gd name="T4" fmla="*/ 34 w 76"/>
                      <a:gd name="T5" fmla="*/ 18 h 104"/>
                      <a:gd name="T6" fmla="*/ 62 w 76"/>
                      <a:gd name="T7" fmla="*/ 4 h 104"/>
                      <a:gd name="T8" fmla="*/ 46 w 76"/>
                      <a:gd name="T9" fmla="*/ 34 h 104"/>
                      <a:gd name="T10" fmla="*/ 54 w 76"/>
                      <a:gd name="T11" fmla="*/ 48 h 104"/>
                      <a:gd name="T12" fmla="*/ 58 w 76"/>
                      <a:gd name="T13" fmla="*/ 60 h 104"/>
                      <a:gd name="T14" fmla="*/ 46 w 76"/>
                      <a:gd name="T15" fmla="*/ 74 h 104"/>
                      <a:gd name="T16" fmla="*/ 34 w 76"/>
                      <a:gd name="T17" fmla="*/ 60 h 104"/>
                      <a:gd name="T18" fmla="*/ 22 w 76"/>
                      <a:gd name="T19" fmla="*/ 48 h 104"/>
                      <a:gd name="T20" fmla="*/ 28 w 76"/>
                      <a:gd name="T21" fmla="*/ 68 h 104"/>
                      <a:gd name="T22" fmla="*/ 30 w 76"/>
                      <a:gd name="T23" fmla="*/ 74 h 104"/>
                      <a:gd name="T24" fmla="*/ 20 w 76"/>
                      <a:gd name="T25" fmla="*/ 104 h 104"/>
                      <a:gd name="T26" fmla="*/ 12 w 76"/>
                      <a:gd name="T27" fmla="*/ 102 h 104"/>
                      <a:gd name="T28" fmla="*/ 8 w 76"/>
                      <a:gd name="T29" fmla="*/ 90 h 104"/>
                      <a:gd name="T30" fmla="*/ 0 w 76"/>
                      <a:gd name="T31" fmla="*/ 54 h 104"/>
                      <a:gd name="T32" fmla="*/ 2 w 76"/>
                      <a:gd name="T33" fmla="*/ 30 h 104"/>
                      <a:gd name="T34" fmla="*/ 8 w 76"/>
                      <a:gd name="T35" fmla="*/ 18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" name="Freeform 22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>
                      <a:gd name="T0" fmla="*/ 3 w 37"/>
                      <a:gd name="T1" fmla="*/ 28 h 61"/>
                      <a:gd name="T2" fmla="*/ 13 w 37"/>
                      <a:gd name="T3" fmla="*/ 0 h 61"/>
                      <a:gd name="T4" fmla="*/ 15 w 37"/>
                      <a:gd name="T5" fmla="*/ 28 h 61"/>
                      <a:gd name="T6" fmla="*/ 37 w 37"/>
                      <a:gd name="T7" fmla="*/ 38 h 61"/>
                      <a:gd name="T8" fmla="*/ 19 w 37"/>
                      <a:gd name="T9" fmla="*/ 44 h 61"/>
                      <a:gd name="T10" fmla="*/ 5 w 37"/>
                      <a:gd name="T11" fmla="*/ 58 h 61"/>
                      <a:gd name="T12" fmla="*/ 1 w 37"/>
                      <a:gd name="T13" fmla="*/ 34 h 61"/>
                      <a:gd name="T14" fmla="*/ 3 w 37"/>
                      <a:gd name="T15" fmla="*/ 28 h 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" name="Freeform 23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>
                      <a:gd name="T0" fmla="*/ 7 w 49"/>
                      <a:gd name="T1" fmla="*/ 0 h 29"/>
                      <a:gd name="T2" fmla="*/ 29 w 49"/>
                      <a:gd name="T3" fmla="*/ 0 h 29"/>
                      <a:gd name="T4" fmla="*/ 49 w 49"/>
                      <a:gd name="T5" fmla="*/ 16 h 29"/>
                      <a:gd name="T6" fmla="*/ 35 w 49"/>
                      <a:gd name="T7" fmla="*/ 14 h 29"/>
                      <a:gd name="T8" fmla="*/ 3 w 49"/>
                      <a:gd name="T9" fmla="*/ 16 h 29"/>
                      <a:gd name="T10" fmla="*/ 7 w 49"/>
                      <a:gd name="T11" fmla="*/ 0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" name="Freeform 24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>
                      <a:gd name="T0" fmla="*/ 21 w 61"/>
                      <a:gd name="T1" fmla="*/ 38 h 48"/>
                      <a:gd name="T2" fmla="*/ 15 w 61"/>
                      <a:gd name="T3" fmla="*/ 26 h 48"/>
                      <a:gd name="T4" fmla="*/ 3 w 61"/>
                      <a:gd name="T5" fmla="*/ 22 h 48"/>
                      <a:gd name="T6" fmla="*/ 13 w 61"/>
                      <a:gd name="T7" fmla="*/ 8 h 48"/>
                      <a:gd name="T8" fmla="*/ 25 w 61"/>
                      <a:gd name="T9" fmla="*/ 0 h 48"/>
                      <a:gd name="T10" fmla="*/ 49 w 61"/>
                      <a:gd name="T11" fmla="*/ 10 h 48"/>
                      <a:gd name="T12" fmla="*/ 53 w 61"/>
                      <a:gd name="T13" fmla="*/ 20 h 48"/>
                      <a:gd name="T14" fmla="*/ 61 w 61"/>
                      <a:gd name="T15" fmla="*/ 32 h 48"/>
                      <a:gd name="T16" fmla="*/ 41 w 61"/>
                      <a:gd name="T17" fmla="*/ 38 h 48"/>
                      <a:gd name="T18" fmla="*/ 23 w 61"/>
                      <a:gd name="T19" fmla="*/ 44 h 48"/>
                      <a:gd name="T20" fmla="*/ 21 w 61"/>
                      <a:gd name="T21" fmla="*/ 38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" name="Freeform 25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>
                      <a:gd name="T0" fmla="*/ 46 w 286"/>
                      <a:gd name="T1" fmla="*/ 28 h 182"/>
                      <a:gd name="T2" fmla="*/ 36 w 286"/>
                      <a:gd name="T3" fmla="*/ 14 h 182"/>
                      <a:gd name="T4" fmla="*/ 26 w 286"/>
                      <a:gd name="T5" fmla="*/ 30 h 182"/>
                      <a:gd name="T6" fmla="*/ 0 w 286"/>
                      <a:gd name="T7" fmla="*/ 24 h 182"/>
                      <a:gd name="T8" fmla="*/ 10 w 286"/>
                      <a:gd name="T9" fmla="*/ 42 h 182"/>
                      <a:gd name="T10" fmla="*/ 16 w 286"/>
                      <a:gd name="T11" fmla="*/ 62 h 182"/>
                      <a:gd name="T12" fmla="*/ 24 w 286"/>
                      <a:gd name="T13" fmla="*/ 48 h 182"/>
                      <a:gd name="T14" fmla="*/ 30 w 286"/>
                      <a:gd name="T15" fmla="*/ 44 h 182"/>
                      <a:gd name="T16" fmla="*/ 48 w 286"/>
                      <a:gd name="T17" fmla="*/ 56 h 182"/>
                      <a:gd name="T18" fmla="*/ 70 w 286"/>
                      <a:gd name="T19" fmla="*/ 62 h 182"/>
                      <a:gd name="T20" fmla="*/ 88 w 286"/>
                      <a:gd name="T21" fmla="*/ 72 h 182"/>
                      <a:gd name="T22" fmla="*/ 106 w 286"/>
                      <a:gd name="T23" fmla="*/ 102 h 182"/>
                      <a:gd name="T24" fmla="*/ 104 w 286"/>
                      <a:gd name="T25" fmla="*/ 122 h 182"/>
                      <a:gd name="T26" fmla="*/ 98 w 286"/>
                      <a:gd name="T27" fmla="*/ 134 h 182"/>
                      <a:gd name="T28" fmla="*/ 122 w 286"/>
                      <a:gd name="T29" fmla="*/ 128 h 182"/>
                      <a:gd name="T30" fmla="*/ 140 w 286"/>
                      <a:gd name="T31" fmla="*/ 140 h 182"/>
                      <a:gd name="T32" fmla="*/ 168 w 286"/>
                      <a:gd name="T33" fmla="*/ 148 h 182"/>
                      <a:gd name="T34" fmla="*/ 174 w 286"/>
                      <a:gd name="T35" fmla="*/ 146 h 182"/>
                      <a:gd name="T36" fmla="*/ 168 w 286"/>
                      <a:gd name="T37" fmla="*/ 134 h 182"/>
                      <a:gd name="T38" fmla="*/ 178 w 286"/>
                      <a:gd name="T39" fmla="*/ 136 h 182"/>
                      <a:gd name="T40" fmla="*/ 186 w 286"/>
                      <a:gd name="T41" fmla="*/ 118 h 182"/>
                      <a:gd name="T42" fmla="*/ 202 w 286"/>
                      <a:gd name="T43" fmla="*/ 122 h 182"/>
                      <a:gd name="T44" fmla="*/ 214 w 286"/>
                      <a:gd name="T45" fmla="*/ 130 h 182"/>
                      <a:gd name="T46" fmla="*/ 244 w 286"/>
                      <a:gd name="T47" fmla="*/ 168 h 182"/>
                      <a:gd name="T48" fmla="*/ 262 w 286"/>
                      <a:gd name="T49" fmla="*/ 178 h 182"/>
                      <a:gd name="T50" fmla="*/ 284 w 286"/>
                      <a:gd name="T51" fmla="*/ 170 h 182"/>
                      <a:gd name="T52" fmla="*/ 268 w 286"/>
                      <a:gd name="T53" fmla="*/ 160 h 182"/>
                      <a:gd name="T54" fmla="*/ 256 w 286"/>
                      <a:gd name="T55" fmla="*/ 138 h 182"/>
                      <a:gd name="T56" fmla="*/ 250 w 286"/>
                      <a:gd name="T57" fmla="*/ 132 h 182"/>
                      <a:gd name="T58" fmla="*/ 248 w 286"/>
                      <a:gd name="T59" fmla="*/ 122 h 182"/>
                      <a:gd name="T60" fmla="*/ 236 w 286"/>
                      <a:gd name="T61" fmla="*/ 116 h 182"/>
                      <a:gd name="T62" fmla="*/ 240 w 286"/>
                      <a:gd name="T63" fmla="*/ 96 h 182"/>
                      <a:gd name="T64" fmla="*/ 220 w 286"/>
                      <a:gd name="T65" fmla="*/ 86 h 182"/>
                      <a:gd name="T66" fmla="*/ 210 w 286"/>
                      <a:gd name="T67" fmla="*/ 70 h 182"/>
                      <a:gd name="T68" fmla="*/ 190 w 286"/>
                      <a:gd name="T69" fmla="*/ 54 h 182"/>
                      <a:gd name="T70" fmla="*/ 168 w 286"/>
                      <a:gd name="T71" fmla="*/ 38 h 182"/>
                      <a:gd name="T72" fmla="*/ 156 w 286"/>
                      <a:gd name="T73" fmla="*/ 34 h 182"/>
                      <a:gd name="T74" fmla="*/ 120 w 286"/>
                      <a:gd name="T75" fmla="*/ 16 h 182"/>
                      <a:gd name="T76" fmla="*/ 102 w 286"/>
                      <a:gd name="T77" fmla="*/ 4 h 182"/>
                      <a:gd name="T78" fmla="*/ 96 w 286"/>
                      <a:gd name="T79" fmla="*/ 0 h 182"/>
                      <a:gd name="T80" fmla="*/ 70 w 286"/>
                      <a:gd name="T81" fmla="*/ 10 h 182"/>
                      <a:gd name="T82" fmla="*/ 56 w 286"/>
                      <a:gd name="T83" fmla="*/ 32 h 182"/>
                      <a:gd name="T84" fmla="*/ 46 w 286"/>
                      <a:gd name="T85" fmla="*/ 28 h 1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" name="Freeform 26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>
                      <a:gd name="T0" fmla="*/ 1 w 78"/>
                      <a:gd name="T1" fmla="*/ 58 h 78"/>
                      <a:gd name="T2" fmla="*/ 27 w 78"/>
                      <a:gd name="T3" fmla="*/ 60 h 78"/>
                      <a:gd name="T4" fmla="*/ 45 w 78"/>
                      <a:gd name="T5" fmla="*/ 48 h 78"/>
                      <a:gd name="T6" fmla="*/ 57 w 78"/>
                      <a:gd name="T7" fmla="*/ 30 h 78"/>
                      <a:gd name="T8" fmla="*/ 43 w 78"/>
                      <a:gd name="T9" fmla="*/ 14 h 78"/>
                      <a:gd name="T10" fmla="*/ 43 w 78"/>
                      <a:gd name="T11" fmla="*/ 4 h 78"/>
                      <a:gd name="T12" fmla="*/ 71 w 78"/>
                      <a:gd name="T13" fmla="*/ 26 h 78"/>
                      <a:gd name="T14" fmla="*/ 67 w 78"/>
                      <a:gd name="T15" fmla="*/ 54 h 78"/>
                      <a:gd name="T16" fmla="*/ 33 w 78"/>
                      <a:gd name="T17" fmla="*/ 78 h 78"/>
                      <a:gd name="T18" fmla="*/ 9 w 78"/>
                      <a:gd name="T19" fmla="*/ 66 h 78"/>
                      <a:gd name="T20" fmla="*/ 3 w 78"/>
                      <a:gd name="T21" fmla="*/ 62 h 78"/>
                      <a:gd name="T22" fmla="*/ 1 w 78"/>
                      <a:gd name="T23" fmla="*/ 58 h 7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" name="Freeform 27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>
                      <a:gd name="T0" fmla="*/ 3 w 17"/>
                      <a:gd name="T1" fmla="*/ 4 h 18"/>
                      <a:gd name="T2" fmla="*/ 3 w 17"/>
                      <a:gd name="T3" fmla="*/ 14 h 18"/>
                      <a:gd name="T4" fmla="*/ 3 w 17"/>
                      <a:gd name="T5" fmla="*/ 4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" name="Freeform 28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>
                      <a:gd name="T0" fmla="*/ 8 w 26"/>
                      <a:gd name="T1" fmla="*/ 14 h 22"/>
                      <a:gd name="T2" fmla="*/ 14 w 26"/>
                      <a:gd name="T3" fmla="*/ 0 h 22"/>
                      <a:gd name="T4" fmla="*/ 14 w 26"/>
                      <a:gd name="T5" fmla="*/ 22 h 22"/>
                      <a:gd name="T6" fmla="*/ 8 w 26"/>
                      <a:gd name="T7" fmla="*/ 14 h 2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8" name="Freeform 29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7 w 20"/>
                      <a:gd name="T3" fmla="*/ 2 h 15"/>
                      <a:gd name="T4" fmla="*/ 9 w 20"/>
                      <a:gd name="T5" fmla="*/ 12 h 15"/>
                      <a:gd name="T6" fmla="*/ 7 w 20"/>
                      <a:gd name="T7" fmla="*/ 12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9" name="Freeform 30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5 w 20"/>
                      <a:gd name="T3" fmla="*/ 2 h 15"/>
                      <a:gd name="T4" fmla="*/ 15 w 20"/>
                      <a:gd name="T5" fmla="*/ 14 h 15"/>
                      <a:gd name="T6" fmla="*/ 7 w 20"/>
                      <a:gd name="T7" fmla="*/ 12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0" name="Freeform 31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50 h 80"/>
                      <a:gd name="T2" fmla="*/ 14 w 80"/>
                      <a:gd name="T3" fmla="*/ 24 h 80"/>
                      <a:gd name="T4" fmla="*/ 26 w 80"/>
                      <a:gd name="T5" fmla="*/ 20 h 80"/>
                      <a:gd name="T6" fmla="*/ 48 w 80"/>
                      <a:gd name="T7" fmla="*/ 18 h 80"/>
                      <a:gd name="T8" fmla="*/ 58 w 80"/>
                      <a:gd name="T9" fmla="*/ 0 h 80"/>
                      <a:gd name="T10" fmla="*/ 80 w 80"/>
                      <a:gd name="T11" fmla="*/ 40 h 80"/>
                      <a:gd name="T12" fmla="*/ 70 w 80"/>
                      <a:gd name="T13" fmla="*/ 56 h 80"/>
                      <a:gd name="T14" fmla="*/ 54 w 80"/>
                      <a:gd name="T15" fmla="*/ 62 h 80"/>
                      <a:gd name="T16" fmla="*/ 48 w 80"/>
                      <a:gd name="T17" fmla="*/ 80 h 80"/>
                      <a:gd name="T18" fmla="*/ 32 w 80"/>
                      <a:gd name="T19" fmla="*/ 68 h 80"/>
                      <a:gd name="T20" fmla="*/ 38 w 80"/>
                      <a:gd name="T21" fmla="*/ 52 h 80"/>
                      <a:gd name="T22" fmla="*/ 30 w 80"/>
                      <a:gd name="T23" fmla="*/ 28 h 80"/>
                      <a:gd name="T24" fmla="*/ 20 w 80"/>
                      <a:gd name="T25" fmla="*/ 48 h 80"/>
                      <a:gd name="T26" fmla="*/ 8 w 80"/>
                      <a:gd name="T27" fmla="*/ 56 h 80"/>
                      <a:gd name="T28" fmla="*/ 0 w 80"/>
                      <a:gd name="T29" fmla="*/ 50 h 8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1" name="Freeform 32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>
                      <a:gd name="T0" fmla="*/ 14 w 94"/>
                      <a:gd name="T1" fmla="*/ 96 h 174"/>
                      <a:gd name="T2" fmla="*/ 26 w 94"/>
                      <a:gd name="T3" fmla="*/ 128 h 174"/>
                      <a:gd name="T4" fmla="*/ 32 w 94"/>
                      <a:gd name="T5" fmla="*/ 108 h 174"/>
                      <a:gd name="T6" fmla="*/ 52 w 94"/>
                      <a:gd name="T7" fmla="*/ 100 h 174"/>
                      <a:gd name="T8" fmla="*/ 46 w 94"/>
                      <a:gd name="T9" fmla="*/ 124 h 174"/>
                      <a:gd name="T10" fmla="*/ 66 w 94"/>
                      <a:gd name="T11" fmla="*/ 126 h 174"/>
                      <a:gd name="T12" fmla="*/ 76 w 94"/>
                      <a:gd name="T13" fmla="*/ 142 h 174"/>
                      <a:gd name="T14" fmla="*/ 58 w 94"/>
                      <a:gd name="T15" fmla="*/ 148 h 174"/>
                      <a:gd name="T16" fmla="*/ 74 w 94"/>
                      <a:gd name="T17" fmla="*/ 174 h 174"/>
                      <a:gd name="T18" fmla="*/ 84 w 94"/>
                      <a:gd name="T19" fmla="*/ 154 h 174"/>
                      <a:gd name="T20" fmla="*/ 82 w 94"/>
                      <a:gd name="T21" fmla="*/ 112 h 174"/>
                      <a:gd name="T22" fmla="*/ 60 w 94"/>
                      <a:gd name="T23" fmla="*/ 106 h 174"/>
                      <a:gd name="T24" fmla="*/ 50 w 94"/>
                      <a:gd name="T25" fmla="*/ 82 h 174"/>
                      <a:gd name="T26" fmla="*/ 34 w 94"/>
                      <a:gd name="T27" fmla="*/ 82 h 174"/>
                      <a:gd name="T28" fmla="*/ 30 w 94"/>
                      <a:gd name="T29" fmla="*/ 70 h 174"/>
                      <a:gd name="T30" fmla="*/ 42 w 94"/>
                      <a:gd name="T31" fmla="*/ 42 h 174"/>
                      <a:gd name="T32" fmla="*/ 30 w 94"/>
                      <a:gd name="T33" fmla="*/ 0 h 174"/>
                      <a:gd name="T34" fmla="*/ 18 w 94"/>
                      <a:gd name="T35" fmla="*/ 22 h 174"/>
                      <a:gd name="T36" fmla="*/ 4 w 94"/>
                      <a:gd name="T37" fmla="*/ 46 h 174"/>
                      <a:gd name="T38" fmla="*/ 14 w 94"/>
                      <a:gd name="T39" fmla="*/ 76 h 174"/>
                      <a:gd name="T40" fmla="*/ 14 w 94"/>
                      <a:gd name="T41" fmla="*/ 96 h 17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2" name="Freeform 33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>
                      <a:gd name="T0" fmla="*/ 6 w 32"/>
                      <a:gd name="T1" fmla="*/ 24 h 50"/>
                      <a:gd name="T2" fmla="*/ 12 w 32"/>
                      <a:gd name="T3" fmla="*/ 0 h 50"/>
                      <a:gd name="T4" fmla="*/ 20 w 32"/>
                      <a:gd name="T5" fmla="*/ 16 h 50"/>
                      <a:gd name="T6" fmla="*/ 22 w 32"/>
                      <a:gd name="T7" fmla="*/ 24 h 50"/>
                      <a:gd name="T8" fmla="*/ 28 w 32"/>
                      <a:gd name="T9" fmla="*/ 26 h 50"/>
                      <a:gd name="T10" fmla="*/ 32 w 32"/>
                      <a:gd name="T11" fmla="*/ 38 h 50"/>
                      <a:gd name="T12" fmla="*/ 18 w 32"/>
                      <a:gd name="T13" fmla="*/ 50 h 50"/>
                      <a:gd name="T14" fmla="*/ 6 w 32"/>
                      <a:gd name="T15" fmla="*/ 24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" name="Freeform 34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44 h 50"/>
                      <a:gd name="T2" fmla="*/ 22 w 43"/>
                      <a:gd name="T3" fmla="*/ 20 h 50"/>
                      <a:gd name="T4" fmla="*/ 36 w 43"/>
                      <a:gd name="T5" fmla="*/ 0 h 50"/>
                      <a:gd name="T6" fmla="*/ 24 w 43"/>
                      <a:gd name="T7" fmla="*/ 28 h 50"/>
                      <a:gd name="T8" fmla="*/ 2 w 43"/>
                      <a:gd name="T9" fmla="*/ 50 h 50"/>
                      <a:gd name="T10" fmla="*/ 0 w 43"/>
                      <a:gd name="T11" fmla="*/ 44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" name="Freeform 35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>
                      <a:gd name="T0" fmla="*/ 21 w 471"/>
                      <a:gd name="T1" fmla="*/ 280 h 281"/>
                      <a:gd name="T2" fmla="*/ 24 w 471"/>
                      <a:gd name="T3" fmla="*/ 250 h 281"/>
                      <a:gd name="T4" fmla="*/ 22 w 471"/>
                      <a:gd name="T5" fmla="*/ 245 h 281"/>
                      <a:gd name="T6" fmla="*/ 16 w 471"/>
                      <a:gd name="T7" fmla="*/ 218 h 281"/>
                      <a:gd name="T8" fmla="*/ 4 w 471"/>
                      <a:gd name="T9" fmla="*/ 215 h 281"/>
                      <a:gd name="T10" fmla="*/ 0 w 471"/>
                      <a:gd name="T11" fmla="*/ 191 h 281"/>
                      <a:gd name="T12" fmla="*/ 12 w 471"/>
                      <a:gd name="T13" fmla="*/ 180 h 281"/>
                      <a:gd name="T14" fmla="*/ 6 w 471"/>
                      <a:gd name="T15" fmla="*/ 165 h 281"/>
                      <a:gd name="T16" fmla="*/ 2 w 471"/>
                      <a:gd name="T17" fmla="*/ 160 h 281"/>
                      <a:gd name="T18" fmla="*/ 28 w 471"/>
                      <a:gd name="T19" fmla="*/ 120 h 281"/>
                      <a:gd name="T20" fmla="*/ 44 w 471"/>
                      <a:gd name="T21" fmla="*/ 96 h 281"/>
                      <a:gd name="T22" fmla="*/ 42 w 471"/>
                      <a:gd name="T23" fmla="*/ 70 h 281"/>
                      <a:gd name="T24" fmla="*/ 24 w 471"/>
                      <a:gd name="T25" fmla="*/ 43 h 281"/>
                      <a:gd name="T26" fmla="*/ 20 w 471"/>
                      <a:gd name="T27" fmla="*/ 32 h 281"/>
                      <a:gd name="T28" fmla="*/ 26 w 471"/>
                      <a:gd name="T29" fmla="*/ 36 h 281"/>
                      <a:gd name="T30" fmla="*/ 48 w 471"/>
                      <a:gd name="T31" fmla="*/ 35 h 281"/>
                      <a:gd name="T32" fmla="*/ 64 w 471"/>
                      <a:gd name="T33" fmla="*/ 11 h 281"/>
                      <a:gd name="T34" fmla="*/ 82 w 471"/>
                      <a:gd name="T35" fmla="*/ 0 h 281"/>
                      <a:gd name="T36" fmla="*/ 88 w 471"/>
                      <a:gd name="T37" fmla="*/ 2 h 281"/>
                      <a:gd name="T38" fmla="*/ 92 w 471"/>
                      <a:gd name="T39" fmla="*/ 9 h 281"/>
                      <a:gd name="T40" fmla="*/ 98 w 471"/>
                      <a:gd name="T41" fmla="*/ 5 h 281"/>
                      <a:gd name="T42" fmla="*/ 110 w 471"/>
                      <a:gd name="T43" fmla="*/ 8 h 281"/>
                      <a:gd name="T44" fmla="*/ 116 w 471"/>
                      <a:gd name="T45" fmla="*/ 9 h 281"/>
                      <a:gd name="T46" fmla="*/ 141 w 471"/>
                      <a:gd name="T47" fmla="*/ 14 h 281"/>
                      <a:gd name="T48" fmla="*/ 155 w 471"/>
                      <a:gd name="T49" fmla="*/ 24 h 281"/>
                      <a:gd name="T50" fmla="*/ 167 w 471"/>
                      <a:gd name="T51" fmla="*/ 17 h 281"/>
                      <a:gd name="T52" fmla="*/ 173 w 471"/>
                      <a:gd name="T53" fmla="*/ 14 h 281"/>
                      <a:gd name="T54" fmla="*/ 195 w 471"/>
                      <a:gd name="T55" fmla="*/ 14 h 281"/>
                      <a:gd name="T56" fmla="*/ 211 w 471"/>
                      <a:gd name="T57" fmla="*/ 32 h 281"/>
                      <a:gd name="T58" fmla="*/ 231 w 471"/>
                      <a:gd name="T59" fmla="*/ 59 h 281"/>
                      <a:gd name="T60" fmla="*/ 245 w 471"/>
                      <a:gd name="T61" fmla="*/ 70 h 281"/>
                      <a:gd name="T62" fmla="*/ 257 w 471"/>
                      <a:gd name="T63" fmla="*/ 68 h 281"/>
                      <a:gd name="T64" fmla="*/ 270 w 471"/>
                      <a:gd name="T65" fmla="*/ 65 h 281"/>
                      <a:gd name="T66" fmla="*/ 290 w 471"/>
                      <a:gd name="T67" fmla="*/ 71 h 281"/>
                      <a:gd name="T68" fmla="*/ 300 w 471"/>
                      <a:gd name="T69" fmla="*/ 81 h 281"/>
                      <a:gd name="T70" fmla="*/ 308 w 471"/>
                      <a:gd name="T71" fmla="*/ 90 h 281"/>
                      <a:gd name="T72" fmla="*/ 318 w 471"/>
                      <a:gd name="T73" fmla="*/ 111 h 281"/>
                      <a:gd name="T74" fmla="*/ 322 w 471"/>
                      <a:gd name="T75" fmla="*/ 120 h 281"/>
                      <a:gd name="T76" fmla="*/ 324 w 471"/>
                      <a:gd name="T77" fmla="*/ 125 h 281"/>
                      <a:gd name="T78" fmla="*/ 310 w 471"/>
                      <a:gd name="T79" fmla="*/ 142 h 281"/>
                      <a:gd name="T80" fmla="*/ 322 w 471"/>
                      <a:gd name="T81" fmla="*/ 141 h 281"/>
                      <a:gd name="T82" fmla="*/ 342 w 471"/>
                      <a:gd name="T83" fmla="*/ 155 h 281"/>
                      <a:gd name="T84" fmla="*/ 364 w 471"/>
                      <a:gd name="T85" fmla="*/ 157 h 281"/>
                      <a:gd name="T86" fmla="*/ 380 w 471"/>
                      <a:gd name="T87" fmla="*/ 168 h 281"/>
                      <a:gd name="T88" fmla="*/ 382 w 471"/>
                      <a:gd name="T89" fmla="*/ 172 h 281"/>
                      <a:gd name="T90" fmla="*/ 382 w 471"/>
                      <a:gd name="T91" fmla="*/ 176 h 281"/>
                      <a:gd name="T92" fmla="*/ 394 w 471"/>
                      <a:gd name="T93" fmla="*/ 172 h 281"/>
                      <a:gd name="T94" fmla="*/ 400 w 471"/>
                      <a:gd name="T95" fmla="*/ 171 h 281"/>
                      <a:gd name="T96" fmla="*/ 439 w 471"/>
                      <a:gd name="T97" fmla="*/ 185 h 281"/>
                      <a:gd name="T98" fmla="*/ 447 w 471"/>
                      <a:gd name="T99" fmla="*/ 199 h 281"/>
                      <a:gd name="T100" fmla="*/ 465 w 471"/>
                      <a:gd name="T101" fmla="*/ 201 h 281"/>
                      <a:gd name="T102" fmla="*/ 471 w 471"/>
                      <a:gd name="T103" fmla="*/ 215 h 281"/>
                      <a:gd name="T104" fmla="*/ 451 w 471"/>
                      <a:gd name="T105" fmla="*/ 258 h 281"/>
                      <a:gd name="T106" fmla="*/ 435 w 471"/>
                      <a:gd name="T107" fmla="*/ 281 h 281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5" name="Freeform 36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>
                      <a:gd name="T0" fmla="*/ 406 w 984"/>
                      <a:gd name="T1" fmla="*/ 6 h 844"/>
                      <a:gd name="T2" fmla="*/ 502 w 984"/>
                      <a:gd name="T3" fmla="*/ 34 h 844"/>
                      <a:gd name="T4" fmla="*/ 550 w 984"/>
                      <a:gd name="T5" fmla="*/ 38 h 844"/>
                      <a:gd name="T6" fmla="*/ 578 w 984"/>
                      <a:gd name="T7" fmla="*/ 130 h 844"/>
                      <a:gd name="T8" fmla="*/ 586 w 984"/>
                      <a:gd name="T9" fmla="*/ 90 h 844"/>
                      <a:gd name="T10" fmla="*/ 606 w 984"/>
                      <a:gd name="T11" fmla="*/ 70 h 844"/>
                      <a:gd name="T12" fmla="*/ 642 w 984"/>
                      <a:gd name="T13" fmla="*/ 126 h 844"/>
                      <a:gd name="T14" fmla="*/ 682 w 984"/>
                      <a:gd name="T15" fmla="*/ 98 h 844"/>
                      <a:gd name="T16" fmla="*/ 706 w 984"/>
                      <a:gd name="T17" fmla="*/ 86 h 844"/>
                      <a:gd name="T18" fmla="*/ 762 w 984"/>
                      <a:gd name="T19" fmla="*/ 2 h 844"/>
                      <a:gd name="T20" fmla="*/ 798 w 984"/>
                      <a:gd name="T21" fmla="*/ 70 h 844"/>
                      <a:gd name="T22" fmla="*/ 798 w 984"/>
                      <a:gd name="T23" fmla="*/ 130 h 844"/>
                      <a:gd name="T24" fmla="*/ 790 w 984"/>
                      <a:gd name="T25" fmla="*/ 158 h 844"/>
                      <a:gd name="T26" fmla="*/ 766 w 984"/>
                      <a:gd name="T27" fmla="*/ 162 h 844"/>
                      <a:gd name="T28" fmla="*/ 762 w 984"/>
                      <a:gd name="T29" fmla="*/ 186 h 844"/>
                      <a:gd name="T30" fmla="*/ 802 w 984"/>
                      <a:gd name="T31" fmla="*/ 226 h 844"/>
                      <a:gd name="T32" fmla="*/ 786 w 984"/>
                      <a:gd name="T33" fmla="*/ 322 h 844"/>
                      <a:gd name="T34" fmla="*/ 830 w 984"/>
                      <a:gd name="T35" fmla="*/ 414 h 844"/>
                      <a:gd name="T36" fmla="*/ 854 w 984"/>
                      <a:gd name="T37" fmla="*/ 450 h 844"/>
                      <a:gd name="T38" fmla="*/ 830 w 984"/>
                      <a:gd name="T39" fmla="*/ 450 h 844"/>
                      <a:gd name="T40" fmla="*/ 746 w 984"/>
                      <a:gd name="T41" fmla="*/ 378 h 844"/>
                      <a:gd name="T42" fmla="*/ 678 w 984"/>
                      <a:gd name="T43" fmla="*/ 402 h 844"/>
                      <a:gd name="T44" fmla="*/ 590 w 984"/>
                      <a:gd name="T45" fmla="*/ 442 h 844"/>
                      <a:gd name="T46" fmla="*/ 642 w 984"/>
                      <a:gd name="T47" fmla="*/ 578 h 844"/>
                      <a:gd name="T48" fmla="*/ 710 w 984"/>
                      <a:gd name="T49" fmla="*/ 610 h 844"/>
                      <a:gd name="T50" fmla="*/ 738 w 984"/>
                      <a:gd name="T51" fmla="*/ 550 h 844"/>
                      <a:gd name="T52" fmla="*/ 774 w 984"/>
                      <a:gd name="T53" fmla="*/ 570 h 844"/>
                      <a:gd name="T54" fmla="*/ 766 w 984"/>
                      <a:gd name="T55" fmla="*/ 630 h 844"/>
                      <a:gd name="T56" fmla="*/ 802 w 984"/>
                      <a:gd name="T57" fmla="*/ 670 h 844"/>
                      <a:gd name="T58" fmla="*/ 838 w 984"/>
                      <a:gd name="T59" fmla="*/ 658 h 844"/>
                      <a:gd name="T60" fmla="*/ 922 w 984"/>
                      <a:gd name="T61" fmla="*/ 806 h 844"/>
                      <a:gd name="T62" fmla="*/ 942 w 984"/>
                      <a:gd name="T63" fmla="*/ 826 h 844"/>
                      <a:gd name="T64" fmla="*/ 874 w 984"/>
                      <a:gd name="T65" fmla="*/ 810 h 844"/>
                      <a:gd name="T66" fmla="*/ 830 w 984"/>
                      <a:gd name="T67" fmla="*/ 758 h 844"/>
                      <a:gd name="T68" fmla="*/ 778 w 984"/>
                      <a:gd name="T69" fmla="*/ 710 h 844"/>
                      <a:gd name="T70" fmla="*/ 702 w 984"/>
                      <a:gd name="T71" fmla="*/ 662 h 844"/>
                      <a:gd name="T72" fmla="*/ 614 w 984"/>
                      <a:gd name="T73" fmla="*/ 646 h 844"/>
                      <a:gd name="T74" fmla="*/ 506 w 984"/>
                      <a:gd name="T75" fmla="*/ 594 h 844"/>
                      <a:gd name="T76" fmla="*/ 462 w 984"/>
                      <a:gd name="T77" fmla="*/ 506 h 844"/>
                      <a:gd name="T78" fmla="*/ 430 w 984"/>
                      <a:gd name="T79" fmla="*/ 462 h 844"/>
                      <a:gd name="T80" fmla="*/ 382 w 984"/>
                      <a:gd name="T81" fmla="*/ 430 h 844"/>
                      <a:gd name="T82" fmla="*/ 342 w 984"/>
                      <a:gd name="T83" fmla="*/ 370 h 844"/>
                      <a:gd name="T84" fmla="*/ 354 w 984"/>
                      <a:gd name="T85" fmla="*/ 414 h 844"/>
                      <a:gd name="T86" fmla="*/ 418 w 984"/>
                      <a:gd name="T87" fmla="*/ 494 h 844"/>
                      <a:gd name="T88" fmla="*/ 422 w 984"/>
                      <a:gd name="T89" fmla="*/ 526 h 844"/>
                      <a:gd name="T90" fmla="*/ 394 w 984"/>
                      <a:gd name="T91" fmla="*/ 498 h 844"/>
                      <a:gd name="T92" fmla="*/ 354 w 984"/>
                      <a:gd name="T93" fmla="*/ 466 h 844"/>
                      <a:gd name="T94" fmla="*/ 314 w 984"/>
                      <a:gd name="T95" fmla="*/ 402 h 844"/>
                      <a:gd name="T96" fmla="*/ 266 w 984"/>
                      <a:gd name="T97" fmla="*/ 346 h 844"/>
                      <a:gd name="T98" fmla="*/ 210 w 984"/>
                      <a:gd name="T99" fmla="*/ 314 h 844"/>
                      <a:gd name="T100" fmla="*/ 154 w 984"/>
                      <a:gd name="T101" fmla="*/ 238 h 844"/>
                      <a:gd name="T102" fmla="*/ 66 w 984"/>
                      <a:gd name="T103" fmla="*/ 66 h 844"/>
                      <a:gd name="T104" fmla="*/ 34 w 984"/>
                      <a:gd name="T105" fmla="*/ 38 h 844"/>
                      <a:gd name="T106" fmla="*/ 46 w 984"/>
                      <a:gd name="T107" fmla="*/ 22 h 844"/>
                      <a:gd name="T108" fmla="*/ 102 w 984"/>
                      <a:gd name="T109" fmla="*/ 70 h 84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6" name="Freeform 37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>
                      <a:gd name="T0" fmla="*/ 6 w 36"/>
                      <a:gd name="T1" fmla="*/ 28 h 48"/>
                      <a:gd name="T2" fmla="*/ 10 w 36"/>
                      <a:gd name="T3" fmla="*/ 48 h 48"/>
                      <a:gd name="T4" fmla="*/ 6 w 36"/>
                      <a:gd name="T5" fmla="*/ 28 h 4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" name="Freeform 38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>
                      <a:gd name="T0" fmla="*/ 0 w 36"/>
                      <a:gd name="T1" fmla="*/ 5 h 37"/>
                      <a:gd name="T2" fmla="*/ 12 w 36"/>
                      <a:gd name="T3" fmla="*/ 1 h 37"/>
                      <a:gd name="T4" fmla="*/ 36 w 36"/>
                      <a:gd name="T5" fmla="*/ 17 h 37"/>
                      <a:gd name="T6" fmla="*/ 8 w 36"/>
                      <a:gd name="T7" fmla="*/ 17 h 37"/>
                      <a:gd name="T8" fmla="*/ 0 w 36"/>
                      <a:gd name="T9" fmla="*/ 5 h 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" name="Freeform 39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>
                      <a:gd name="T0" fmla="*/ 0 w 170"/>
                      <a:gd name="T1" fmla="*/ 49 h 96"/>
                      <a:gd name="T2" fmla="*/ 28 w 170"/>
                      <a:gd name="T3" fmla="*/ 25 h 96"/>
                      <a:gd name="T4" fmla="*/ 56 w 170"/>
                      <a:gd name="T5" fmla="*/ 21 h 96"/>
                      <a:gd name="T6" fmla="*/ 80 w 170"/>
                      <a:gd name="T7" fmla="*/ 9 h 96"/>
                      <a:gd name="T8" fmla="*/ 64 w 170"/>
                      <a:gd name="T9" fmla="*/ 25 h 96"/>
                      <a:gd name="T10" fmla="*/ 124 w 170"/>
                      <a:gd name="T11" fmla="*/ 49 h 96"/>
                      <a:gd name="T12" fmla="*/ 160 w 170"/>
                      <a:gd name="T13" fmla="*/ 65 h 96"/>
                      <a:gd name="T14" fmla="*/ 116 w 170"/>
                      <a:gd name="T15" fmla="*/ 77 h 96"/>
                      <a:gd name="T16" fmla="*/ 88 w 170"/>
                      <a:gd name="T17" fmla="*/ 57 h 96"/>
                      <a:gd name="T18" fmla="*/ 76 w 170"/>
                      <a:gd name="T19" fmla="*/ 53 h 96"/>
                      <a:gd name="T20" fmla="*/ 24 w 170"/>
                      <a:gd name="T21" fmla="*/ 41 h 96"/>
                      <a:gd name="T22" fmla="*/ 0 w 170"/>
                      <a:gd name="T23" fmla="*/ 49 h 9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9" name="Freeform 40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>
                      <a:gd name="T0" fmla="*/ 0 w 138"/>
                      <a:gd name="T1" fmla="*/ 0 h 44"/>
                      <a:gd name="T2" fmla="*/ 52 w 138"/>
                      <a:gd name="T3" fmla="*/ 4 h 44"/>
                      <a:gd name="T4" fmla="*/ 88 w 138"/>
                      <a:gd name="T5" fmla="*/ 24 h 44"/>
                      <a:gd name="T6" fmla="*/ 112 w 138"/>
                      <a:gd name="T7" fmla="*/ 20 h 44"/>
                      <a:gd name="T8" fmla="*/ 108 w 138"/>
                      <a:gd name="T9" fmla="*/ 44 h 44"/>
                      <a:gd name="T10" fmla="*/ 64 w 138"/>
                      <a:gd name="T11" fmla="*/ 40 h 44"/>
                      <a:gd name="T12" fmla="*/ 0 w 138"/>
                      <a:gd name="T13" fmla="*/ 36 h 44"/>
                      <a:gd name="T14" fmla="*/ 28 w 138"/>
                      <a:gd name="T15" fmla="*/ 20 h 44"/>
                      <a:gd name="T16" fmla="*/ 0 w 138"/>
                      <a:gd name="T17" fmla="*/ 0 h 4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0" name="Freeform 41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>
                      <a:gd name="T0" fmla="*/ 17 w 57"/>
                      <a:gd name="T1" fmla="*/ 25 h 42"/>
                      <a:gd name="T2" fmla="*/ 37 w 57"/>
                      <a:gd name="T3" fmla="*/ 13 h 42"/>
                      <a:gd name="T4" fmla="*/ 17 w 57"/>
                      <a:gd name="T5" fmla="*/ 25 h 4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1" name="Freeform 42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>
                      <a:gd name="T0" fmla="*/ 19 w 39"/>
                      <a:gd name="T1" fmla="*/ 32 h 52"/>
                      <a:gd name="T2" fmla="*/ 19 w 39"/>
                      <a:gd name="T3" fmla="*/ 0 h 52"/>
                      <a:gd name="T4" fmla="*/ 19 w 39"/>
                      <a:gd name="T5" fmla="*/ 32 h 5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2" name="Freeform 43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>
                      <a:gd name="T0" fmla="*/ 4 w 44"/>
                      <a:gd name="T1" fmla="*/ 9 h 80"/>
                      <a:gd name="T2" fmla="*/ 20 w 44"/>
                      <a:gd name="T3" fmla="*/ 33 h 80"/>
                      <a:gd name="T4" fmla="*/ 24 w 44"/>
                      <a:gd name="T5" fmla="*/ 49 h 80"/>
                      <a:gd name="T6" fmla="*/ 36 w 44"/>
                      <a:gd name="T7" fmla="*/ 53 h 80"/>
                      <a:gd name="T8" fmla="*/ 24 w 44"/>
                      <a:gd name="T9" fmla="*/ 73 h 80"/>
                      <a:gd name="T10" fmla="*/ 0 w 44"/>
                      <a:gd name="T11" fmla="*/ 21 h 80"/>
                      <a:gd name="T12" fmla="*/ 4 w 44"/>
                      <a:gd name="T13" fmla="*/ 9 h 8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3" name="Freeform 44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>
                      <a:gd name="T0" fmla="*/ 220 w 323"/>
                      <a:gd name="T1" fmla="*/ 1 h 64"/>
                      <a:gd name="T2" fmla="*/ 231 w 323"/>
                      <a:gd name="T3" fmla="*/ 8 h 64"/>
                      <a:gd name="T4" fmla="*/ 235 w 323"/>
                      <a:gd name="T5" fmla="*/ 0 h 64"/>
                      <a:gd name="T6" fmla="*/ 265 w 323"/>
                      <a:gd name="T7" fmla="*/ 0 h 64"/>
                      <a:gd name="T8" fmla="*/ 287 w 323"/>
                      <a:gd name="T9" fmla="*/ 17 h 64"/>
                      <a:gd name="T10" fmla="*/ 319 w 323"/>
                      <a:gd name="T11" fmla="*/ 10 h 64"/>
                      <a:gd name="T12" fmla="*/ 314 w 323"/>
                      <a:gd name="T13" fmla="*/ 29 h 64"/>
                      <a:gd name="T14" fmla="*/ 298 w 323"/>
                      <a:gd name="T15" fmla="*/ 46 h 64"/>
                      <a:gd name="T16" fmla="*/ 295 w 323"/>
                      <a:gd name="T17" fmla="*/ 29 h 64"/>
                      <a:gd name="T18" fmla="*/ 287 w 323"/>
                      <a:gd name="T19" fmla="*/ 31 h 64"/>
                      <a:gd name="T20" fmla="*/ 279 w 323"/>
                      <a:gd name="T21" fmla="*/ 29 h 64"/>
                      <a:gd name="T22" fmla="*/ 263 w 323"/>
                      <a:gd name="T23" fmla="*/ 21 h 64"/>
                      <a:gd name="T24" fmla="*/ 228 w 323"/>
                      <a:gd name="T25" fmla="*/ 38 h 64"/>
                      <a:gd name="T26" fmla="*/ 201 w 323"/>
                      <a:gd name="T27" fmla="*/ 44 h 64"/>
                      <a:gd name="T28" fmla="*/ 212 w 323"/>
                      <a:gd name="T29" fmla="*/ 57 h 64"/>
                      <a:gd name="T30" fmla="*/ 188 w 323"/>
                      <a:gd name="T31" fmla="*/ 63 h 64"/>
                      <a:gd name="T32" fmla="*/ 169 w 323"/>
                      <a:gd name="T33" fmla="*/ 61 h 64"/>
                      <a:gd name="T34" fmla="*/ 177 w 323"/>
                      <a:gd name="T35" fmla="*/ 57 h 64"/>
                      <a:gd name="T36" fmla="*/ 171 w 323"/>
                      <a:gd name="T37" fmla="*/ 40 h 64"/>
                      <a:gd name="T38" fmla="*/ 169 w 323"/>
                      <a:gd name="T39" fmla="*/ 31 h 64"/>
                      <a:gd name="T40" fmla="*/ 158 w 323"/>
                      <a:gd name="T41" fmla="*/ 23 h 64"/>
                      <a:gd name="T42" fmla="*/ 142 w 323"/>
                      <a:gd name="T43" fmla="*/ 27 h 64"/>
                      <a:gd name="T44" fmla="*/ 134 w 323"/>
                      <a:gd name="T45" fmla="*/ 27 h 64"/>
                      <a:gd name="T46" fmla="*/ 123 w 323"/>
                      <a:gd name="T47" fmla="*/ 25 h 64"/>
                      <a:gd name="T48" fmla="*/ 83 w 323"/>
                      <a:gd name="T49" fmla="*/ 2 h 64"/>
                      <a:gd name="T50" fmla="*/ 59 w 323"/>
                      <a:gd name="T51" fmla="*/ 14 h 64"/>
                      <a:gd name="T52" fmla="*/ 1 w 323"/>
                      <a:gd name="T53" fmla="*/ 0 h 64"/>
                      <a:gd name="T54" fmla="*/ 220 w 323"/>
                      <a:gd name="T55" fmla="*/ 1 h 6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" name="Freeform 45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>
                      <a:gd name="T0" fmla="*/ 105 w 300"/>
                      <a:gd name="T1" fmla="*/ 31 h 31"/>
                      <a:gd name="T2" fmla="*/ 30 w 300"/>
                      <a:gd name="T3" fmla="*/ 1 h 31"/>
                      <a:gd name="T4" fmla="*/ 285 w 300"/>
                      <a:gd name="T5" fmla="*/ 0 h 31"/>
                      <a:gd name="T6" fmla="*/ 296 w 300"/>
                      <a:gd name="T7" fmla="*/ 14 h 31"/>
                      <a:gd name="T8" fmla="*/ 264 w 300"/>
                      <a:gd name="T9" fmla="*/ 16 h 31"/>
                      <a:gd name="T10" fmla="*/ 105 w 300"/>
                      <a:gd name="T11" fmla="*/ 31 h 3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5" name="Freeform 46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25 h 29"/>
                      <a:gd name="T2" fmla="*/ 12 w 41"/>
                      <a:gd name="T3" fmla="*/ 29 h 29"/>
                      <a:gd name="T4" fmla="*/ 0 w 41"/>
                      <a:gd name="T5" fmla="*/ 25 h 2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6" name="Freeform 47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>
                      <a:gd name="T0" fmla="*/ 73 w 436"/>
                      <a:gd name="T1" fmla="*/ 1 h 152"/>
                      <a:gd name="T2" fmla="*/ 436 w 436"/>
                      <a:gd name="T3" fmla="*/ 0 h 152"/>
                      <a:gd name="T4" fmla="*/ 416 w 436"/>
                      <a:gd name="T5" fmla="*/ 54 h 152"/>
                      <a:gd name="T6" fmla="*/ 397 w 436"/>
                      <a:gd name="T7" fmla="*/ 68 h 152"/>
                      <a:gd name="T8" fmla="*/ 392 w 436"/>
                      <a:gd name="T9" fmla="*/ 70 h 152"/>
                      <a:gd name="T10" fmla="*/ 375 w 436"/>
                      <a:gd name="T11" fmla="*/ 73 h 152"/>
                      <a:gd name="T12" fmla="*/ 361 w 436"/>
                      <a:gd name="T13" fmla="*/ 88 h 152"/>
                      <a:gd name="T14" fmla="*/ 362 w 436"/>
                      <a:gd name="T15" fmla="*/ 99 h 152"/>
                      <a:gd name="T16" fmla="*/ 364 w 436"/>
                      <a:gd name="T17" fmla="*/ 107 h 152"/>
                      <a:gd name="T18" fmla="*/ 366 w 436"/>
                      <a:gd name="T19" fmla="*/ 113 h 152"/>
                      <a:gd name="T20" fmla="*/ 362 w 436"/>
                      <a:gd name="T21" fmla="*/ 122 h 152"/>
                      <a:gd name="T22" fmla="*/ 351 w 436"/>
                      <a:gd name="T23" fmla="*/ 120 h 152"/>
                      <a:gd name="T24" fmla="*/ 342 w 436"/>
                      <a:gd name="T25" fmla="*/ 129 h 152"/>
                      <a:gd name="T26" fmla="*/ 347 w 436"/>
                      <a:gd name="T27" fmla="*/ 105 h 152"/>
                      <a:gd name="T28" fmla="*/ 338 w 436"/>
                      <a:gd name="T29" fmla="*/ 100 h 152"/>
                      <a:gd name="T30" fmla="*/ 344 w 436"/>
                      <a:gd name="T31" fmla="*/ 93 h 152"/>
                      <a:gd name="T32" fmla="*/ 342 w 436"/>
                      <a:gd name="T33" fmla="*/ 89 h 152"/>
                      <a:gd name="T34" fmla="*/ 320 w 436"/>
                      <a:gd name="T35" fmla="*/ 94 h 152"/>
                      <a:gd name="T36" fmla="*/ 317 w 436"/>
                      <a:gd name="T37" fmla="*/ 85 h 152"/>
                      <a:gd name="T38" fmla="*/ 297 w 436"/>
                      <a:gd name="T39" fmla="*/ 94 h 152"/>
                      <a:gd name="T40" fmla="*/ 320 w 436"/>
                      <a:gd name="T41" fmla="*/ 103 h 152"/>
                      <a:gd name="T42" fmla="*/ 305 w 436"/>
                      <a:gd name="T43" fmla="*/ 117 h 152"/>
                      <a:gd name="T44" fmla="*/ 311 w 436"/>
                      <a:gd name="T45" fmla="*/ 126 h 152"/>
                      <a:gd name="T46" fmla="*/ 315 w 436"/>
                      <a:gd name="T47" fmla="*/ 138 h 152"/>
                      <a:gd name="T48" fmla="*/ 309 w 436"/>
                      <a:gd name="T49" fmla="*/ 139 h 152"/>
                      <a:gd name="T50" fmla="*/ 314 w 436"/>
                      <a:gd name="T51" fmla="*/ 144 h 152"/>
                      <a:gd name="T52" fmla="*/ 307 w 436"/>
                      <a:gd name="T53" fmla="*/ 152 h 152"/>
                      <a:gd name="T54" fmla="*/ 0 w 436"/>
                      <a:gd name="T55" fmla="*/ 149 h 152"/>
                      <a:gd name="T56" fmla="*/ 73 w 436"/>
                      <a:gd name="T57" fmla="*/ 1 h 15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7" name="Freeform 48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>
                      <a:gd name="T0" fmla="*/ 5 w 47"/>
                      <a:gd name="T1" fmla="*/ 156 h 165"/>
                      <a:gd name="T2" fmla="*/ 15 w 47"/>
                      <a:gd name="T3" fmla="*/ 108 h 165"/>
                      <a:gd name="T4" fmla="*/ 17 w 47"/>
                      <a:gd name="T5" fmla="*/ 68 h 165"/>
                      <a:gd name="T6" fmla="*/ 11 w 47"/>
                      <a:gd name="T7" fmla="*/ 40 h 165"/>
                      <a:gd name="T8" fmla="*/ 17 w 47"/>
                      <a:gd name="T9" fmla="*/ 12 h 165"/>
                      <a:gd name="T10" fmla="*/ 21 w 47"/>
                      <a:gd name="T11" fmla="*/ 0 h 165"/>
                      <a:gd name="T12" fmla="*/ 31 w 47"/>
                      <a:gd name="T13" fmla="*/ 30 h 165"/>
                      <a:gd name="T14" fmla="*/ 47 w 47"/>
                      <a:gd name="T15" fmla="*/ 98 h 165"/>
                      <a:gd name="T16" fmla="*/ 31 w 47"/>
                      <a:gd name="T17" fmla="*/ 108 h 165"/>
                      <a:gd name="T18" fmla="*/ 23 w 47"/>
                      <a:gd name="T19" fmla="*/ 126 h 165"/>
                      <a:gd name="T20" fmla="*/ 21 w 47"/>
                      <a:gd name="T21" fmla="*/ 132 h 165"/>
                      <a:gd name="T22" fmla="*/ 27 w 47"/>
                      <a:gd name="T23" fmla="*/ 134 h 165"/>
                      <a:gd name="T24" fmla="*/ 31 w 47"/>
                      <a:gd name="T25" fmla="*/ 146 h 165"/>
                      <a:gd name="T26" fmla="*/ 13 w 47"/>
                      <a:gd name="T27" fmla="*/ 148 h 165"/>
                      <a:gd name="T28" fmla="*/ 7 w 47"/>
                      <a:gd name="T29" fmla="*/ 160 h 165"/>
                      <a:gd name="T30" fmla="*/ 3 w 47"/>
                      <a:gd name="T31" fmla="*/ 154 h 165"/>
                      <a:gd name="T32" fmla="*/ 5 w 47"/>
                      <a:gd name="T33" fmla="*/ 156 h 16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8" name="Freeform 49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>
                      <a:gd name="T0" fmla="*/ 26 w 138"/>
                      <a:gd name="T1" fmla="*/ 61 h 103"/>
                      <a:gd name="T2" fmla="*/ 30 w 138"/>
                      <a:gd name="T3" fmla="*/ 43 h 103"/>
                      <a:gd name="T4" fmla="*/ 50 w 138"/>
                      <a:gd name="T5" fmla="*/ 33 h 103"/>
                      <a:gd name="T6" fmla="*/ 54 w 138"/>
                      <a:gd name="T7" fmla="*/ 45 h 103"/>
                      <a:gd name="T8" fmla="*/ 66 w 138"/>
                      <a:gd name="T9" fmla="*/ 49 h 103"/>
                      <a:gd name="T10" fmla="*/ 80 w 138"/>
                      <a:gd name="T11" fmla="*/ 55 h 103"/>
                      <a:gd name="T12" fmla="*/ 116 w 138"/>
                      <a:gd name="T13" fmla="*/ 33 h 103"/>
                      <a:gd name="T14" fmla="*/ 130 w 138"/>
                      <a:gd name="T15" fmla="*/ 17 h 103"/>
                      <a:gd name="T16" fmla="*/ 138 w 138"/>
                      <a:gd name="T17" fmla="*/ 11 h 103"/>
                      <a:gd name="T18" fmla="*/ 106 w 138"/>
                      <a:gd name="T19" fmla="*/ 49 h 103"/>
                      <a:gd name="T20" fmla="*/ 84 w 138"/>
                      <a:gd name="T21" fmla="*/ 67 h 103"/>
                      <a:gd name="T22" fmla="*/ 66 w 138"/>
                      <a:gd name="T23" fmla="*/ 81 h 103"/>
                      <a:gd name="T24" fmla="*/ 48 w 138"/>
                      <a:gd name="T25" fmla="*/ 103 h 103"/>
                      <a:gd name="T26" fmla="*/ 26 w 138"/>
                      <a:gd name="T27" fmla="*/ 89 h 103"/>
                      <a:gd name="T28" fmla="*/ 20 w 138"/>
                      <a:gd name="T29" fmla="*/ 87 h 103"/>
                      <a:gd name="T30" fmla="*/ 22 w 138"/>
                      <a:gd name="T31" fmla="*/ 97 h 103"/>
                      <a:gd name="T32" fmla="*/ 0 w 138"/>
                      <a:gd name="T33" fmla="*/ 97 h 103"/>
                      <a:gd name="T34" fmla="*/ 10 w 138"/>
                      <a:gd name="T35" fmla="*/ 79 h 103"/>
                      <a:gd name="T36" fmla="*/ 26 w 138"/>
                      <a:gd name="T37" fmla="*/ 61 h 10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9" name="Freeform 50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>
                      <a:gd name="T0" fmla="*/ 158 w 188"/>
                      <a:gd name="T1" fmla="*/ 24 h 214"/>
                      <a:gd name="T2" fmla="*/ 160 w 188"/>
                      <a:gd name="T3" fmla="*/ 6 h 214"/>
                      <a:gd name="T4" fmla="*/ 170 w 188"/>
                      <a:gd name="T5" fmla="*/ 0 h 214"/>
                      <a:gd name="T6" fmla="*/ 182 w 188"/>
                      <a:gd name="T7" fmla="*/ 24 h 214"/>
                      <a:gd name="T8" fmla="*/ 188 w 188"/>
                      <a:gd name="T9" fmla="*/ 42 h 214"/>
                      <a:gd name="T10" fmla="*/ 178 w 188"/>
                      <a:gd name="T11" fmla="*/ 58 h 214"/>
                      <a:gd name="T12" fmla="*/ 170 w 188"/>
                      <a:gd name="T13" fmla="*/ 76 h 214"/>
                      <a:gd name="T14" fmla="*/ 162 w 188"/>
                      <a:gd name="T15" fmla="*/ 126 h 214"/>
                      <a:gd name="T16" fmla="*/ 144 w 188"/>
                      <a:gd name="T17" fmla="*/ 136 h 214"/>
                      <a:gd name="T18" fmla="*/ 120 w 188"/>
                      <a:gd name="T19" fmla="*/ 138 h 214"/>
                      <a:gd name="T20" fmla="*/ 112 w 188"/>
                      <a:gd name="T21" fmla="*/ 124 h 214"/>
                      <a:gd name="T22" fmla="*/ 102 w 188"/>
                      <a:gd name="T23" fmla="*/ 146 h 214"/>
                      <a:gd name="T24" fmla="*/ 90 w 188"/>
                      <a:gd name="T25" fmla="*/ 150 h 214"/>
                      <a:gd name="T26" fmla="*/ 80 w 188"/>
                      <a:gd name="T27" fmla="*/ 132 h 214"/>
                      <a:gd name="T28" fmla="*/ 58 w 188"/>
                      <a:gd name="T29" fmla="*/ 144 h 214"/>
                      <a:gd name="T30" fmla="*/ 76 w 188"/>
                      <a:gd name="T31" fmla="*/ 142 h 214"/>
                      <a:gd name="T32" fmla="*/ 78 w 188"/>
                      <a:gd name="T33" fmla="*/ 160 h 214"/>
                      <a:gd name="T34" fmla="*/ 58 w 188"/>
                      <a:gd name="T35" fmla="*/ 166 h 214"/>
                      <a:gd name="T36" fmla="*/ 34 w 188"/>
                      <a:gd name="T37" fmla="*/ 166 h 214"/>
                      <a:gd name="T38" fmla="*/ 36 w 188"/>
                      <a:gd name="T39" fmla="*/ 154 h 214"/>
                      <a:gd name="T40" fmla="*/ 46 w 188"/>
                      <a:gd name="T41" fmla="*/ 144 h 214"/>
                      <a:gd name="T42" fmla="*/ 34 w 188"/>
                      <a:gd name="T43" fmla="*/ 148 h 214"/>
                      <a:gd name="T44" fmla="*/ 26 w 188"/>
                      <a:gd name="T45" fmla="*/ 166 h 214"/>
                      <a:gd name="T46" fmla="*/ 30 w 188"/>
                      <a:gd name="T47" fmla="*/ 190 h 214"/>
                      <a:gd name="T48" fmla="*/ 14 w 188"/>
                      <a:gd name="T49" fmla="*/ 200 h 214"/>
                      <a:gd name="T50" fmla="*/ 0 w 188"/>
                      <a:gd name="T51" fmla="*/ 214 h 214"/>
                      <a:gd name="T52" fmla="*/ 8 w 188"/>
                      <a:gd name="T53" fmla="*/ 188 h 214"/>
                      <a:gd name="T54" fmla="*/ 0 w 188"/>
                      <a:gd name="T55" fmla="*/ 164 h 214"/>
                      <a:gd name="T56" fmla="*/ 14 w 188"/>
                      <a:gd name="T57" fmla="*/ 152 h 214"/>
                      <a:gd name="T58" fmla="*/ 32 w 188"/>
                      <a:gd name="T59" fmla="*/ 134 h 214"/>
                      <a:gd name="T60" fmla="*/ 44 w 188"/>
                      <a:gd name="T61" fmla="*/ 118 h 214"/>
                      <a:gd name="T62" fmla="*/ 72 w 188"/>
                      <a:gd name="T63" fmla="*/ 116 h 214"/>
                      <a:gd name="T64" fmla="*/ 84 w 188"/>
                      <a:gd name="T65" fmla="*/ 112 h 214"/>
                      <a:gd name="T66" fmla="*/ 114 w 188"/>
                      <a:gd name="T67" fmla="*/ 78 h 214"/>
                      <a:gd name="T68" fmla="*/ 120 w 188"/>
                      <a:gd name="T69" fmla="*/ 92 h 214"/>
                      <a:gd name="T70" fmla="*/ 132 w 188"/>
                      <a:gd name="T71" fmla="*/ 76 h 214"/>
                      <a:gd name="T72" fmla="*/ 150 w 188"/>
                      <a:gd name="T73" fmla="*/ 54 h 214"/>
                      <a:gd name="T74" fmla="*/ 154 w 188"/>
                      <a:gd name="T75" fmla="*/ 42 h 214"/>
                      <a:gd name="T76" fmla="*/ 148 w 188"/>
                      <a:gd name="T77" fmla="*/ 38 h 214"/>
                      <a:gd name="T78" fmla="*/ 152 w 188"/>
                      <a:gd name="T79" fmla="*/ 32 h 214"/>
                      <a:gd name="T80" fmla="*/ 158 w 188"/>
                      <a:gd name="T81" fmla="*/ 24 h 21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0" name="Freeform 51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>
                      <a:gd name="T0" fmla="*/ 0 w 13"/>
                      <a:gd name="T1" fmla="*/ 9 h 13"/>
                      <a:gd name="T2" fmla="*/ 4 w 13"/>
                      <a:gd name="T3" fmla="*/ 13 h 13"/>
                      <a:gd name="T4" fmla="*/ 0 w 13"/>
                      <a:gd name="T5" fmla="*/ 9 h 1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1" name="Freeform 52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>
                      <a:gd name="T0" fmla="*/ 812 w 812"/>
                      <a:gd name="T1" fmla="*/ 26 h 564"/>
                      <a:gd name="T2" fmla="*/ 778 w 812"/>
                      <a:gd name="T3" fmla="*/ 78 h 564"/>
                      <a:gd name="T4" fmla="*/ 748 w 812"/>
                      <a:gd name="T5" fmla="*/ 122 h 564"/>
                      <a:gd name="T6" fmla="*/ 722 w 812"/>
                      <a:gd name="T7" fmla="*/ 142 h 564"/>
                      <a:gd name="T8" fmla="*/ 634 w 812"/>
                      <a:gd name="T9" fmla="*/ 180 h 564"/>
                      <a:gd name="T10" fmla="*/ 632 w 812"/>
                      <a:gd name="T11" fmla="*/ 210 h 564"/>
                      <a:gd name="T12" fmla="*/ 604 w 812"/>
                      <a:gd name="T13" fmla="*/ 230 h 564"/>
                      <a:gd name="T14" fmla="*/ 620 w 812"/>
                      <a:gd name="T15" fmla="*/ 178 h 564"/>
                      <a:gd name="T16" fmla="*/ 576 w 812"/>
                      <a:gd name="T17" fmla="*/ 188 h 564"/>
                      <a:gd name="T18" fmla="*/ 556 w 812"/>
                      <a:gd name="T19" fmla="*/ 218 h 564"/>
                      <a:gd name="T20" fmla="*/ 596 w 812"/>
                      <a:gd name="T21" fmla="*/ 280 h 564"/>
                      <a:gd name="T22" fmla="*/ 594 w 812"/>
                      <a:gd name="T23" fmla="*/ 368 h 564"/>
                      <a:gd name="T24" fmla="*/ 542 w 812"/>
                      <a:gd name="T25" fmla="*/ 406 h 564"/>
                      <a:gd name="T26" fmla="*/ 522 w 812"/>
                      <a:gd name="T27" fmla="*/ 386 h 564"/>
                      <a:gd name="T28" fmla="*/ 482 w 812"/>
                      <a:gd name="T29" fmla="*/ 348 h 564"/>
                      <a:gd name="T30" fmla="*/ 462 w 812"/>
                      <a:gd name="T31" fmla="*/ 348 h 564"/>
                      <a:gd name="T32" fmla="*/ 450 w 812"/>
                      <a:gd name="T33" fmla="*/ 394 h 564"/>
                      <a:gd name="T34" fmla="*/ 500 w 812"/>
                      <a:gd name="T35" fmla="*/ 464 h 564"/>
                      <a:gd name="T36" fmla="*/ 510 w 812"/>
                      <a:gd name="T37" fmla="*/ 524 h 564"/>
                      <a:gd name="T38" fmla="*/ 526 w 812"/>
                      <a:gd name="T39" fmla="*/ 560 h 564"/>
                      <a:gd name="T40" fmla="*/ 492 w 812"/>
                      <a:gd name="T41" fmla="*/ 544 h 564"/>
                      <a:gd name="T42" fmla="*/ 470 w 812"/>
                      <a:gd name="T43" fmla="*/ 518 h 564"/>
                      <a:gd name="T44" fmla="*/ 422 w 812"/>
                      <a:gd name="T45" fmla="*/ 424 h 564"/>
                      <a:gd name="T46" fmla="*/ 426 w 812"/>
                      <a:gd name="T47" fmla="*/ 310 h 564"/>
                      <a:gd name="T48" fmla="*/ 422 w 812"/>
                      <a:gd name="T49" fmla="*/ 268 h 564"/>
                      <a:gd name="T50" fmla="*/ 412 w 812"/>
                      <a:gd name="T51" fmla="*/ 276 h 564"/>
                      <a:gd name="T52" fmla="*/ 386 w 812"/>
                      <a:gd name="T53" fmla="*/ 266 h 564"/>
                      <a:gd name="T54" fmla="*/ 360 w 812"/>
                      <a:gd name="T55" fmla="*/ 170 h 564"/>
                      <a:gd name="T56" fmla="*/ 330 w 812"/>
                      <a:gd name="T57" fmla="*/ 166 h 564"/>
                      <a:gd name="T58" fmla="*/ 288 w 812"/>
                      <a:gd name="T59" fmla="*/ 172 h 564"/>
                      <a:gd name="T60" fmla="*/ 242 w 812"/>
                      <a:gd name="T61" fmla="*/ 232 h 564"/>
                      <a:gd name="T62" fmla="*/ 196 w 812"/>
                      <a:gd name="T63" fmla="*/ 268 h 564"/>
                      <a:gd name="T64" fmla="*/ 184 w 812"/>
                      <a:gd name="T65" fmla="*/ 274 h 564"/>
                      <a:gd name="T66" fmla="*/ 160 w 812"/>
                      <a:gd name="T67" fmla="*/ 328 h 564"/>
                      <a:gd name="T68" fmla="*/ 152 w 812"/>
                      <a:gd name="T69" fmla="*/ 354 h 564"/>
                      <a:gd name="T70" fmla="*/ 128 w 812"/>
                      <a:gd name="T71" fmla="*/ 404 h 564"/>
                      <a:gd name="T72" fmla="*/ 94 w 812"/>
                      <a:gd name="T73" fmla="*/ 392 h 564"/>
                      <a:gd name="T74" fmla="*/ 66 w 812"/>
                      <a:gd name="T75" fmla="*/ 258 h 564"/>
                      <a:gd name="T76" fmla="*/ 72 w 812"/>
                      <a:gd name="T77" fmla="*/ 156 h 564"/>
                      <a:gd name="T78" fmla="*/ 44 w 812"/>
                      <a:gd name="T79" fmla="*/ 180 h 564"/>
                      <a:gd name="T80" fmla="*/ 20 w 812"/>
                      <a:gd name="T81" fmla="*/ 150 h 564"/>
                      <a:gd name="T82" fmla="*/ 24 w 812"/>
                      <a:gd name="T83" fmla="*/ 138 h 564"/>
                      <a:gd name="T84" fmla="*/ 0 w 812"/>
                      <a:gd name="T85" fmla="*/ 92 h 564"/>
                      <a:gd name="T86" fmla="*/ 798 w 812"/>
                      <a:gd name="T87" fmla="*/ 6 h 5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2" name="Freeform 53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>
                      <a:gd name="T0" fmla="*/ 7 w 43"/>
                      <a:gd name="T1" fmla="*/ 11 h 85"/>
                      <a:gd name="T2" fmla="*/ 17 w 43"/>
                      <a:gd name="T3" fmla="*/ 3 h 85"/>
                      <a:gd name="T4" fmla="*/ 37 w 43"/>
                      <a:gd name="T5" fmla="*/ 33 h 85"/>
                      <a:gd name="T6" fmla="*/ 19 w 43"/>
                      <a:gd name="T7" fmla="*/ 85 h 85"/>
                      <a:gd name="T8" fmla="*/ 1 w 43"/>
                      <a:gd name="T9" fmla="*/ 69 h 85"/>
                      <a:gd name="T10" fmla="*/ 7 w 43"/>
                      <a:gd name="T11" fmla="*/ 11 h 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3" name="Freeform 54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>
                      <a:gd name="T0" fmla="*/ 13 w 44"/>
                      <a:gd name="T1" fmla="*/ 28 h 74"/>
                      <a:gd name="T2" fmla="*/ 29 w 44"/>
                      <a:gd name="T3" fmla="*/ 2 h 74"/>
                      <a:gd name="T4" fmla="*/ 43 w 44"/>
                      <a:gd name="T5" fmla="*/ 4 h 74"/>
                      <a:gd name="T6" fmla="*/ 39 w 44"/>
                      <a:gd name="T7" fmla="*/ 26 h 74"/>
                      <a:gd name="T8" fmla="*/ 13 w 44"/>
                      <a:gd name="T9" fmla="*/ 74 h 74"/>
                      <a:gd name="T10" fmla="*/ 7 w 44"/>
                      <a:gd name="T11" fmla="*/ 60 h 74"/>
                      <a:gd name="T12" fmla="*/ 3 w 44"/>
                      <a:gd name="T13" fmla="*/ 36 h 74"/>
                      <a:gd name="T14" fmla="*/ 13 w 44"/>
                      <a:gd name="T15" fmla="*/ 28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4" name="Freeform 55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>
                      <a:gd name="T0" fmla="*/ 7 w 20"/>
                      <a:gd name="T1" fmla="*/ 16 h 30"/>
                      <a:gd name="T2" fmla="*/ 5 w 20"/>
                      <a:gd name="T3" fmla="*/ 30 h 30"/>
                      <a:gd name="T4" fmla="*/ 7 w 20"/>
                      <a:gd name="T5" fmla="*/ 16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5" name="Freeform 56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>
                      <a:gd name="T0" fmla="*/ 481 w 682"/>
                      <a:gd name="T1" fmla="*/ 464 h 557"/>
                      <a:gd name="T2" fmla="*/ 486 w 682"/>
                      <a:gd name="T3" fmla="*/ 451 h 557"/>
                      <a:gd name="T4" fmla="*/ 500 w 682"/>
                      <a:gd name="T5" fmla="*/ 413 h 557"/>
                      <a:gd name="T6" fmla="*/ 309 w 682"/>
                      <a:gd name="T7" fmla="*/ 287 h 557"/>
                      <a:gd name="T8" fmla="*/ 282 w 682"/>
                      <a:gd name="T9" fmla="*/ 346 h 557"/>
                      <a:gd name="T10" fmla="*/ 303 w 682"/>
                      <a:gd name="T11" fmla="*/ 556 h 557"/>
                      <a:gd name="T12" fmla="*/ 282 w 682"/>
                      <a:gd name="T13" fmla="*/ 494 h 557"/>
                      <a:gd name="T14" fmla="*/ 242 w 682"/>
                      <a:gd name="T15" fmla="*/ 439 h 557"/>
                      <a:gd name="T16" fmla="*/ 245 w 682"/>
                      <a:gd name="T17" fmla="*/ 413 h 557"/>
                      <a:gd name="T18" fmla="*/ 247 w 682"/>
                      <a:gd name="T19" fmla="*/ 394 h 557"/>
                      <a:gd name="T20" fmla="*/ 220 w 682"/>
                      <a:gd name="T21" fmla="*/ 375 h 557"/>
                      <a:gd name="T22" fmla="*/ 194 w 682"/>
                      <a:gd name="T23" fmla="*/ 346 h 557"/>
                      <a:gd name="T24" fmla="*/ 148 w 682"/>
                      <a:gd name="T25" fmla="*/ 354 h 557"/>
                      <a:gd name="T26" fmla="*/ 126 w 682"/>
                      <a:gd name="T27" fmla="*/ 365 h 557"/>
                      <a:gd name="T28" fmla="*/ 78 w 682"/>
                      <a:gd name="T29" fmla="*/ 365 h 557"/>
                      <a:gd name="T30" fmla="*/ 22 w 682"/>
                      <a:gd name="T31" fmla="*/ 312 h 557"/>
                      <a:gd name="T32" fmla="*/ 11 w 682"/>
                      <a:gd name="T33" fmla="*/ 295 h 557"/>
                      <a:gd name="T34" fmla="*/ 0 w 682"/>
                      <a:gd name="T35" fmla="*/ 264 h 557"/>
                      <a:gd name="T36" fmla="*/ 24 w 682"/>
                      <a:gd name="T37" fmla="*/ 213 h 557"/>
                      <a:gd name="T38" fmla="*/ 32 w 682"/>
                      <a:gd name="T39" fmla="*/ 181 h 557"/>
                      <a:gd name="T40" fmla="*/ 51 w 682"/>
                      <a:gd name="T41" fmla="*/ 143 h 557"/>
                      <a:gd name="T42" fmla="*/ 81 w 682"/>
                      <a:gd name="T43" fmla="*/ 116 h 557"/>
                      <a:gd name="T44" fmla="*/ 167 w 682"/>
                      <a:gd name="T45" fmla="*/ 67 h 557"/>
                      <a:gd name="T46" fmla="*/ 220 w 682"/>
                      <a:gd name="T47" fmla="*/ 30 h 557"/>
                      <a:gd name="T48" fmla="*/ 258 w 682"/>
                      <a:gd name="T49" fmla="*/ 6 h 557"/>
                      <a:gd name="T50" fmla="*/ 363 w 682"/>
                      <a:gd name="T51" fmla="*/ 2 h 557"/>
                      <a:gd name="T52" fmla="*/ 398 w 682"/>
                      <a:gd name="T53" fmla="*/ 0 h 557"/>
                      <a:gd name="T54" fmla="*/ 384 w 682"/>
                      <a:gd name="T55" fmla="*/ 34 h 557"/>
                      <a:gd name="T56" fmla="*/ 443 w 682"/>
                      <a:gd name="T57" fmla="*/ 84 h 557"/>
                      <a:gd name="T58" fmla="*/ 497 w 682"/>
                      <a:gd name="T59" fmla="*/ 74 h 557"/>
                      <a:gd name="T60" fmla="*/ 529 w 682"/>
                      <a:gd name="T61" fmla="*/ 82 h 557"/>
                      <a:gd name="T62" fmla="*/ 559 w 682"/>
                      <a:gd name="T63" fmla="*/ 97 h 557"/>
                      <a:gd name="T64" fmla="*/ 572 w 682"/>
                      <a:gd name="T65" fmla="*/ 188 h 557"/>
                      <a:gd name="T66" fmla="*/ 572 w 682"/>
                      <a:gd name="T67" fmla="*/ 240 h 557"/>
                      <a:gd name="T68" fmla="*/ 599 w 682"/>
                      <a:gd name="T69" fmla="*/ 283 h 557"/>
                      <a:gd name="T70" fmla="*/ 645 w 682"/>
                      <a:gd name="T71" fmla="*/ 300 h 557"/>
                      <a:gd name="T72" fmla="*/ 680 w 682"/>
                      <a:gd name="T73" fmla="*/ 295 h 557"/>
                      <a:gd name="T74" fmla="*/ 664 w 682"/>
                      <a:gd name="T75" fmla="*/ 340 h 557"/>
                      <a:gd name="T76" fmla="*/ 599 w 682"/>
                      <a:gd name="T77" fmla="*/ 407 h 557"/>
                      <a:gd name="T78" fmla="*/ 548 w 682"/>
                      <a:gd name="T79" fmla="*/ 485 h 557"/>
                      <a:gd name="T80" fmla="*/ 556 w 682"/>
                      <a:gd name="T81" fmla="*/ 508 h 557"/>
                      <a:gd name="T82" fmla="*/ 435 w 682"/>
                      <a:gd name="T83" fmla="*/ 556 h 55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6" name="Freeform 57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>
                      <a:gd name="T0" fmla="*/ 243 w 257"/>
                      <a:gd name="T1" fmla="*/ 347 h 347"/>
                      <a:gd name="T2" fmla="*/ 233 w 257"/>
                      <a:gd name="T3" fmla="*/ 301 h 347"/>
                      <a:gd name="T4" fmla="*/ 217 w 257"/>
                      <a:gd name="T5" fmla="*/ 288 h 347"/>
                      <a:gd name="T6" fmla="*/ 215 w 257"/>
                      <a:gd name="T7" fmla="*/ 269 h 347"/>
                      <a:gd name="T8" fmla="*/ 209 w 257"/>
                      <a:gd name="T9" fmla="*/ 254 h 347"/>
                      <a:gd name="T10" fmla="*/ 209 w 257"/>
                      <a:gd name="T11" fmla="*/ 229 h 347"/>
                      <a:gd name="T12" fmla="*/ 207 w 257"/>
                      <a:gd name="T13" fmla="*/ 214 h 347"/>
                      <a:gd name="T14" fmla="*/ 228 w 257"/>
                      <a:gd name="T15" fmla="*/ 202 h 347"/>
                      <a:gd name="T16" fmla="*/ 257 w 257"/>
                      <a:gd name="T17" fmla="*/ 197 h 347"/>
                      <a:gd name="T18" fmla="*/ 257 w 257"/>
                      <a:gd name="T19" fmla="*/ 136 h 347"/>
                      <a:gd name="T20" fmla="*/ 54 w 257"/>
                      <a:gd name="T21" fmla="*/ 96 h 347"/>
                      <a:gd name="T22" fmla="*/ 32 w 257"/>
                      <a:gd name="T23" fmla="*/ 98 h 347"/>
                      <a:gd name="T24" fmla="*/ 16 w 257"/>
                      <a:gd name="T25" fmla="*/ 102 h 347"/>
                      <a:gd name="T26" fmla="*/ 0 w 257"/>
                      <a:gd name="T27" fmla="*/ 149 h 347"/>
                      <a:gd name="T28" fmla="*/ 93 w 257"/>
                      <a:gd name="T29" fmla="*/ 346 h 347"/>
                      <a:gd name="T30" fmla="*/ 243 w 257"/>
                      <a:gd name="T31" fmla="*/ 347 h 34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7" name="Freeform 58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>
                      <a:gd name="T0" fmla="*/ 7 w 19"/>
                      <a:gd name="T1" fmla="*/ 25 h 37"/>
                      <a:gd name="T2" fmla="*/ 19 w 19"/>
                      <a:gd name="T3" fmla="*/ 21 h 37"/>
                      <a:gd name="T4" fmla="*/ 7 w 19"/>
                      <a:gd name="T5" fmla="*/ 25 h 3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8" name="Freeform 59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>
                      <a:gd name="T0" fmla="*/ 12 w 22"/>
                      <a:gd name="T1" fmla="*/ 12 h 20"/>
                      <a:gd name="T2" fmla="*/ 16 w 22"/>
                      <a:gd name="T3" fmla="*/ 0 h 20"/>
                      <a:gd name="T4" fmla="*/ 20 w 22"/>
                      <a:gd name="T5" fmla="*/ 12 h 20"/>
                      <a:gd name="T6" fmla="*/ 8 w 22"/>
                      <a:gd name="T7" fmla="*/ 20 h 20"/>
                      <a:gd name="T8" fmla="*/ 12 w 22"/>
                      <a:gd name="T9" fmla="*/ 12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9" name="Freeform 60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>
                      <a:gd name="T0" fmla="*/ 24 w 57"/>
                      <a:gd name="T1" fmla="*/ 18 h 30"/>
                      <a:gd name="T2" fmla="*/ 32 w 57"/>
                      <a:gd name="T3" fmla="*/ 6 h 30"/>
                      <a:gd name="T4" fmla="*/ 36 w 57"/>
                      <a:gd name="T5" fmla="*/ 30 h 30"/>
                      <a:gd name="T6" fmla="*/ 24 w 57"/>
                      <a:gd name="T7" fmla="*/ 18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0" name="Freeform 61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>
                      <a:gd name="T0" fmla="*/ 473 w 693"/>
                      <a:gd name="T1" fmla="*/ 464 h 696"/>
                      <a:gd name="T2" fmla="*/ 393 w 693"/>
                      <a:gd name="T3" fmla="*/ 452 h 696"/>
                      <a:gd name="T4" fmla="*/ 325 w 693"/>
                      <a:gd name="T5" fmla="*/ 412 h 696"/>
                      <a:gd name="T6" fmla="*/ 265 w 693"/>
                      <a:gd name="T7" fmla="*/ 400 h 696"/>
                      <a:gd name="T8" fmla="*/ 237 w 693"/>
                      <a:gd name="T9" fmla="*/ 416 h 696"/>
                      <a:gd name="T10" fmla="*/ 261 w 693"/>
                      <a:gd name="T11" fmla="*/ 428 h 696"/>
                      <a:gd name="T12" fmla="*/ 293 w 693"/>
                      <a:gd name="T13" fmla="*/ 468 h 696"/>
                      <a:gd name="T14" fmla="*/ 321 w 693"/>
                      <a:gd name="T15" fmla="*/ 476 h 696"/>
                      <a:gd name="T16" fmla="*/ 333 w 693"/>
                      <a:gd name="T17" fmla="*/ 536 h 696"/>
                      <a:gd name="T18" fmla="*/ 313 w 693"/>
                      <a:gd name="T19" fmla="*/ 552 h 696"/>
                      <a:gd name="T20" fmla="*/ 261 w 693"/>
                      <a:gd name="T21" fmla="*/ 616 h 696"/>
                      <a:gd name="T22" fmla="*/ 225 w 693"/>
                      <a:gd name="T23" fmla="*/ 628 h 696"/>
                      <a:gd name="T24" fmla="*/ 97 w 693"/>
                      <a:gd name="T25" fmla="*/ 696 h 696"/>
                      <a:gd name="T26" fmla="*/ 77 w 693"/>
                      <a:gd name="T27" fmla="*/ 616 h 696"/>
                      <a:gd name="T28" fmla="*/ 45 w 693"/>
                      <a:gd name="T29" fmla="*/ 524 h 696"/>
                      <a:gd name="T30" fmla="*/ 33 w 693"/>
                      <a:gd name="T31" fmla="*/ 448 h 696"/>
                      <a:gd name="T32" fmla="*/ 53 w 693"/>
                      <a:gd name="T33" fmla="*/ 344 h 696"/>
                      <a:gd name="T34" fmla="*/ 17 w 693"/>
                      <a:gd name="T35" fmla="*/ 392 h 696"/>
                      <a:gd name="T36" fmla="*/ 81 w 693"/>
                      <a:gd name="T37" fmla="*/ 280 h 696"/>
                      <a:gd name="T38" fmla="*/ 113 w 693"/>
                      <a:gd name="T39" fmla="*/ 204 h 696"/>
                      <a:gd name="T40" fmla="*/ 37 w 693"/>
                      <a:gd name="T41" fmla="*/ 204 h 696"/>
                      <a:gd name="T42" fmla="*/ 1 w 693"/>
                      <a:gd name="T43" fmla="*/ 196 h 696"/>
                      <a:gd name="T44" fmla="*/ 25 w 693"/>
                      <a:gd name="T45" fmla="*/ 140 h 696"/>
                      <a:gd name="T46" fmla="*/ 97 w 693"/>
                      <a:gd name="T47" fmla="*/ 112 h 696"/>
                      <a:gd name="T48" fmla="*/ 221 w 693"/>
                      <a:gd name="T49" fmla="*/ 124 h 696"/>
                      <a:gd name="T50" fmla="*/ 229 w 693"/>
                      <a:gd name="T51" fmla="*/ 64 h 696"/>
                      <a:gd name="T52" fmla="*/ 261 w 693"/>
                      <a:gd name="T53" fmla="*/ 0 h 696"/>
                      <a:gd name="T54" fmla="*/ 357 w 693"/>
                      <a:gd name="T55" fmla="*/ 44 h 696"/>
                      <a:gd name="T56" fmla="*/ 329 w 693"/>
                      <a:gd name="T57" fmla="*/ 88 h 696"/>
                      <a:gd name="T58" fmla="*/ 301 w 693"/>
                      <a:gd name="T59" fmla="*/ 176 h 696"/>
                      <a:gd name="T60" fmla="*/ 361 w 693"/>
                      <a:gd name="T61" fmla="*/ 192 h 696"/>
                      <a:gd name="T62" fmla="*/ 373 w 693"/>
                      <a:gd name="T63" fmla="*/ 136 h 696"/>
                      <a:gd name="T64" fmla="*/ 417 w 693"/>
                      <a:gd name="T65" fmla="*/ 92 h 696"/>
                      <a:gd name="T66" fmla="*/ 497 w 693"/>
                      <a:gd name="T67" fmla="*/ 88 h 696"/>
                      <a:gd name="T68" fmla="*/ 529 w 693"/>
                      <a:gd name="T69" fmla="*/ 52 h 696"/>
                      <a:gd name="T70" fmla="*/ 541 w 693"/>
                      <a:gd name="T71" fmla="*/ 460 h 6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1" name="Freeform 62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>
                      <a:gd name="T0" fmla="*/ 825 w 931"/>
                      <a:gd name="T1" fmla="*/ 0 h 149"/>
                      <a:gd name="T2" fmla="*/ 143 w 931"/>
                      <a:gd name="T3" fmla="*/ 29 h 149"/>
                      <a:gd name="T4" fmla="*/ 91 w 931"/>
                      <a:gd name="T5" fmla="*/ 42 h 149"/>
                      <a:gd name="T6" fmla="*/ 62 w 931"/>
                      <a:gd name="T7" fmla="*/ 42 h 149"/>
                      <a:gd name="T8" fmla="*/ 22 w 931"/>
                      <a:gd name="T9" fmla="*/ 77 h 149"/>
                      <a:gd name="T10" fmla="*/ 0 w 931"/>
                      <a:gd name="T11" fmla="*/ 105 h 149"/>
                      <a:gd name="T12" fmla="*/ 59 w 931"/>
                      <a:gd name="T13" fmla="*/ 115 h 149"/>
                      <a:gd name="T14" fmla="*/ 97 w 931"/>
                      <a:gd name="T15" fmla="*/ 96 h 149"/>
                      <a:gd name="T16" fmla="*/ 108 w 931"/>
                      <a:gd name="T17" fmla="*/ 84 h 149"/>
                      <a:gd name="T18" fmla="*/ 167 w 931"/>
                      <a:gd name="T19" fmla="*/ 52 h 149"/>
                      <a:gd name="T20" fmla="*/ 215 w 931"/>
                      <a:gd name="T21" fmla="*/ 46 h 149"/>
                      <a:gd name="T22" fmla="*/ 237 w 931"/>
                      <a:gd name="T23" fmla="*/ 94 h 149"/>
                      <a:gd name="T24" fmla="*/ 188 w 931"/>
                      <a:gd name="T25" fmla="*/ 109 h 149"/>
                      <a:gd name="T26" fmla="*/ 231 w 931"/>
                      <a:gd name="T27" fmla="*/ 113 h 149"/>
                      <a:gd name="T28" fmla="*/ 250 w 931"/>
                      <a:gd name="T29" fmla="*/ 90 h 149"/>
                      <a:gd name="T30" fmla="*/ 266 w 931"/>
                      <a:gd name="T31" fmla="*/ 92 h 149"/>
                      <a:gd name="T32" fmla="*/ 253 w 931"/>
                      <a:gd name="T33" fmla="*/ 54 h 149"/>
                      <a:gd name="T34" fmla="*/ 266 w 931"/>
                      <a:gd name="T35" fmla="*/ 44 h 149"/>
                      <a:gd name="T36" fmla="*/ 277 w 931"/>
                      <a:gd name="T37" fmla="*/ 88 h 149"/>
                      <a:gd name="T38" fmla="*/ 266 w 931"/>
                      <a:gd name="T39" fmla="*/ 113 h 149"/>
                      <a:gd name="T40" fmla="*/ 296 w 931"/>
                      <a:gd name="T41" fmla="*/ 130 h 149"/>
                      <a:gd name="T42" fmla="*/ 299 w 931"/>
                      <a:gd name="T43" fmla="*/ 92 h 149"/>
                      <a:gd name="T44" fmla="*/ 331 w 931"/>
                      <a:gd name="T45" fmla="*/ 103 h 149"/>
                      <a:gd name="T46" fmla="*/ 382 w 931"/>
                      <a:gd name="T47" fmla="*/ 73 h 149"/>
                      <a:gd name="T48" fmla="*/ 409 w 931"/>
                      <a:gd name="T49" fmla="*/ 50 h 149"/>
                      <a:gd name="T50" fmla="*/ 439 w 931"/>
                      <a:gd name="T51" fmla="*/ 56 h 149"/>
                      <a:gd name="T52" fmla="*/ 455 w 931"/>
                      <a:gd name="T53" fmla="*/ 50 h 149"/>
                      <a:gd name="T54" fmla="*/ 431 w 931"/>
                      <a:gd name="T55" fmla="*/ 44 h 149"/>
                      <a:gd name="T56" fmla="*/ 474 w 931"/>
                      <a:gd name="T57" fmla="*/ 35 h 149"/>
                      <a:gd name="T58" fmla="*/ 544 w 931"/>
                      <a:gd name="T59" fmla="*/ 54 h 149"/>
                      <a:gd name="T60" fmla="*/ 581 w 931"/>
                      <a:gd name="T61" fmla="*/ 42 h 149"/>
                      <a:gd name="T62" fmla="*/ 584 w 931"/>
                      <a:gd name="T63" fmla="*/ 63 h 149"/>
                      <a:gd name="T64" fmla="*/ 568 w 931"/>
                      <a:gd name="T65" fmla="*/ 101 h 149"/>
                      <a:gd name="T66" fmla="*/ 611 w 931"/>
                      <a:gd name="T67" fmla="*/ 88 h 149"/>
                      <a:gd name="T68" fmla="*/ 624 w 931"/>
                      <a:gd name="T69" fmla="*/ 80 h 149"/>
                      <a:gd name="T70" fmla="*/ 648 w 931"/>
                      <a:gd name="T71" fmla="*/ 61 h 149"/>
                      <a:gd name="T72" fmla="*/ 794 w 931"/>
                      <a:gd name="T73" fmla="*/ 84 h 1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2" name="Freeform 63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>
                      <a:gd name="T0" fmla="*/ 3 w 31"/>
                      <a:gd name="T1" fmla="*/ 28 h 30"/>
                      <a:gd name="T2" fmla="*/ 31 w 31"/>
                      <a:gd name="T3" fmla="*/ 0 h 30"/>
                      <a:gd name="T4" fmla="*/ 19 w 31"/>
                      <a:gd name="T5" fmla="*/ 24 h 30"/>
                      <a:gd name="T6" fmla="*/ 3 w 31"/>
                      <a:gd name="T7" fmla="*/ 28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3" name="Freeform 64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>
                      <a:gd name="T0" fmla="*/ 6 w 44"/>
                      <a:gd name="T1" fmla="*/ 32 h 32"/>
                      <a:gd name="T2" fmla="*/ 22 w 44"/>
                      <a:gd name="T3" fmla="*/ 0 h 32"/>
                      <a:gd name="T4" fmla="*/ 38 w 44"/>
                      <a:gd name="T5" fmla="*/ 4 h 32"/>
                      <a:gd name="T6" fmla="*/ 6 w 44"/>
                      <a:gd name="T7" fmla="*/ 32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" name="Freeform 65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>
                      <a:gd name="T0" fmla="*/ 37 w 76"/>
                      <a:gd name="T1" fmla="*/ 18 h 18"/>
                      <a:gd name="T2" fmla="*/ 25 w 76"/>
                      <a:gd name="T3" fmla="*/ 2 h 18"/>
                      <a:gd name="T4" fmla="*/ 37 w 76"/>
                      <a:gd name="T5" fmla="*/ 18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" name="Freeform 66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21 h 44"/>
                      <a:gd name="T2" fmla="*/ 12 w 42"/>
                      <a:gd name="T3" fmla="*/ 9 h 44"/>
                      <a:gd name="T4" fmla="*/ 0 w 42"/>
                      <a:gd name="T5" fmla="*/ 21 h 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6" name="Freeform 67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>
                      <a:gd name="T0" fmla="*/ 7 w 31"/>
                      <a:gd name="T1" fmla="*/ 22 h 30"/>
                      <a:gd name="T2" fmla="*/ 31 w 31"/>
                      <a:gd name="T3" fmla="*/ 10 h 30"/>
                      <a:gd name="T4" fmla="*/ 7 w 31"/>
                      <a:gd name="T5" fmla="*/ 22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8" name="Group 68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59" name="Freeform 69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>
                      <a:gd name="T0" fmla="*/ 16 w 30"/>
                      <a:gd name="T1" fmla="*/ 33 h 42"/>
                      <a:gd name="T2" fmla="*/ 8 w 30"/>
                      <a:gd name="T3" fmla="*/ 21 h 42"/>
                      <a:gd name="T4" fmla="*/ 0 w 30"/>
                      <a:gd name="T5" fmla="*/ 9 h 42"/>
                      <a:gd name="T6" fmla="*/ 16 w 30"/>
                      <a:gd name="T7" fmla="*/ 3 h 42"/>
                      <a:gd name="T8" fmla="*/ 30 w 30"/>
                      <a:gd name="T9" fmla="*/ 23 h 42"/>
                      <a:gd name="T10" fmla="*/ 28 w 30"/>
                      <a:gd name="T11" fmla="*/ 31 h 42"/>
                      <a:gd name="T12" fmla="*/ 16 w 30"/>
                      <a:gd name="T13" fmla="*/ 33 h 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0" name="Freeform 70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>
                      <a:gd name="T0" fmla="*/ 15 w 25"/>
                      <a:gd name="T1" fmla="*/ 16 h 16"/>
                      <a:gd name="T2" fmla="*/ 3 w 25"/>
                      <a:gd name="T3" fmla="*/ 8 h 16"/>
                      <a:gd name="T4" fmla="*/ 15 w 25"/>
                      <a:gd name="T5" fmla="*/ 0 h 16"/>
                      <a:gd name="T6" fmla="*/ 15 w 25"/>
                      <a:gd name="T7" fmla="*/ 16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1" name="Freeform 71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>
                      <a:gd name="T0" fmla="*/ 14 w 65"/>
                      <a:gd name="T1" fmla="*/ 24 h 46"/>
                      <a:gd name="T2" fmla="*/ 30 w 65"/>
                      <a:gd name="T3" fmla="*/ 4 h 46"/>
                      <a:gd name="T4" fmla="*/ 42 w 65"/>
                      <a:gd name="T5" fmla="*/ 0 h 46"/>
                      <a:gd name="T6" fmla="*/ 58 w 65"/>
                      <a:gd name="T7" fmla="*/ 12 h 46"/>
                      <a:gd name="T8" fmla="*/ 32 w 65"/>
                      <a:gd name="T9" fmla="*/ 26 h 46"/>
                      <a:gd name="T10" fmla="*/ 12 w 65"/>
                      <a:gd name="T11" fmla="*/ 46 h 46"/>
                      <a:gd name="T12" fmla="*/ 8 w 65"/>
                      <a:gd name="T13" fmla="*/ 20 h 46"/>
                      <a:gd name="T14" fmla="*/ 12 w 65"/>
                      <a:gd name="T15" fmla="*/ 14 h 46"/>
                      <a:gd name="T16" fmla="*/ 14 w 65"/>
                      <a:gd name="T17" fmla="*/ 24 h 4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" name="Freeform 72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31 h 47"/>
                      <a:gd name="T2" fmla="*/ 18 w 69"/>
                      <a:gd name="T3" fmla="*/ 25 h 47"/>
                      <a:gd name="T4" fmla="*/ 52 w 69"/>
                      <a:gd name="T5" fmla="*/ 1 h 47"/>
                      <a:gd name="T6" fmla="*/ 64 w 69"/>
                      <a:gd name="T7" fmla="*/ 3 h 47"/>
                      <a:gd name="T8" fmla="*/ 50 w 69"/>
                      <a:gd name="T9" fmla="*/ 19 h 47"/>
                      <a:gd name="T10" fmla="*/ 28 w 69"/>
                      <a:gd name="T11" fmla="*/ 33 h 47"/>
                      <a:gd name="T12" fmla="*/ 22 w 69"/>
                      <a:gd name="T13" fmla="*/ 47 h 47"/>
                      <a:gd name="T14" fmla="*/ 16 w 69"/>
                      <a:gd name="T15" fmla="*/ 45 h 47"/>
                      <a:gd name="T16" fmla="*/ 12 w 69"/>
                      <a:gd name="T17" fmla="*/ 39 h 47"/>
                      <a:gd name="T18" fmla="*/ 0 w 69"/>
                      <a:gd name="T19" fmla="*/ 35 h 47"/>
                      <a:gd name="T20" fmla="*/ 0 w 69"/>
                      <a:gd name="T21" fmla="*/ 31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3" name="Freeform 73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>
                      <a:gd name="T0" fmla="*/ 10 w 355"/>
                      <a:gd name="T1" fmla="*/ 4 h 277"/>
                      <a:gd name="T2" fmla="*/ 36 w 355"/>
                      <a:gd name="T3" fmla="*/ 18 h 277"/>
                      <a:gd name="T4" fmla="*/ 46 w 355"/>
                      <a:gd name="T5" fmla="*/ 30 h 277"/>
                      <a:gd name="T6" fmla="*/ 76 w 355"/>
                      <a:gd name="T7" fmla="*/ 52 h 277"/>
                      <a:gd name="T8" fmla="*/ 92 w 355"/>
                      <a:gd name="T9" fmla="*/ 66 h 277"/>
                      <a:gd name="T10" fmla="*/ 122 w 355"/>
                      <a:gd name="T11" fmla="*/ 98 h 277"/>
                      <a:gd name="T12" fmla="*/ 136 w 355"/>
                      <a:gd name="T13" fmla="*/ 128 h 277"/>
                      <a:gd name="T14" fmla="*/ 148 w 355"/>
                      <a:gd name="T15" fmla="*/ 132 h 277"/>
                      <a:gd name="T16" fmla="*/ 154 w 355"/>
                      <a:gd name="T17" fmla="*/ 150 h 277"/>
                      <a:gd name="T18" fmla="*/ 176 w 355"/>
                      <a:gd name="T19" fmla="*/ 152 h 277"/>
                      <a:gd name="T20" fmla="*/ 170 w 355"/>
                      <a:gd name="T21" fmla="*/ 196 h 277"/>
                      <a:gd name="T22" fmla="*/ 180 w 355"/>
                      <a:gd name="T23" fmla="*/ 224 h 277"/>
                      <a:gd name="T24" fmla="*/ 198 w 355"/>
                      <a:gd name="T25" fmla="*/ 232 h 277"/>
                      <a:gd name="T26" fmla="*/ 216 w 355"/>
                      <a:gd name="T27" fmla="*/ 234 h 277"/>
                      <a:gd name="T28" fmla="*/ 236 w 355"/>
                      <a:gd name="T29" fmla="*/ 242 h 277"/>
                      <a:gd name="T30" fmla="*/ 254 w 355"/>
                      <a:gd name="T31" fmla="*/ 236 h 277"/>
                      <a:gd name="T32" fmla="*/ 272 w 355"/>
                      <a:gd name="T33" fmla="*/ 248 h 277"/>
                      <a:gd name="T34" fmla="*/ 296 w 355"/>
                      <a:gd name="T35" fmla="*/ 256 h 277"/>
                      <a:gd name="T36" fmla="*/ 314 w 355"/>
                      <a:gd name="T37" fmla="*/ 264 h 277"/>
                      <a:gd name="T38" fmla="*/ 352 w 355"/>
                      <a:gd name="T39" fmla="*/ 266 h 277"/>
                      <a:gd name="T40" fmla="*/ 342 w 355"/>
                      <a:gd name="T41" fmla="*/ 274 h 277"/>
                      <a:gd name="T42" fmla="*/ 322 w 355"/>
                      <a:gd name="T43" fmla="*/ 272 h 277"/>
                      <a:gd name="T44" fmla="*/ 300 w 355"/>
                      <a:gd name="T45" fmla="*/ 270 h 277"/>
                      <a:gd name="T46" fmla="*/ 288 w 355"/>
                      <a:gd name="T47" fmla="*/ 266 h 277"/>
                      <a:gd name="T48" fmla="*/ 252 w 355"/>
                      <a:gd name="T49" fmla="*/ 264 h 277"/>
                      <a:gd name="T50" fmla="*/ 234 w 355"/>
                      <a:gd name="T51" fmla="*/ 260 h 277"/>
                      <a:gd name="T52" fmla="*/ 172 w 355"/>
                      <a:gd name="T53" fmla="*/ 242 h 277"/>
                      <a:gd name="T54" fmla="*/ 160 w 355"/>
                      <a:gd name="T55" fmla="*/ 216 h 277"/>
                      <a:gd name="T56" fmla="*/ 126 w 355"/>
                      <a:gd name="T57" fmla="*/ 200 h 277"/>
                      <a:gd name="T58" fmla="*/ 108 w 355"/>
                      <a:gd name="T59" fmla="*/ 186 h 277"/>
                      <a:gd name="T60" fmla="*/ 94 w 355"/>
                      <a:gd name="T61" fmla="*/ 158 h 277"/>
                      <a:gd name="T62" fmla="*/ 68 w 355"/>
                      <a:gd name="T63" fmla="*/ 108 h 277"/>
                      <a:gd name="T64" fmla="*/ 64 w 355"/>
                      <a:gd name="T65" fmla="*/ 102 h 277"/>
                      <a:gd name="T66" fmla="*/ 58 w 355"/>
                      <a:gd name="T67" fmla="*/ 100 h 277"/>
                      <a:gd name="T68" fmla="*/ 54 w 355"/>
                      <a:gd name="T69" fmla="*/ 88 h 277"/>
                      <a:gd name="T70" fmla="*/ 38 w 355"/>
                      <a:gd name="T71" fmla="*/ 58 h 277"/>
                      <a:gd name="T72" fmla="*/ 20 w 355"/>
                      <a:gd name="T73" fmla="*/ 40 h 277"/>
                      <a:gd name="T74" fmla="*/ 4 w 355"/>
                      <a:gd name="T75" fmla="*/ 22 h 277"/>
                      <a:gd name="T76" fmla="*/ 10 w 355"/>
                      <a:gd name="T77" fmla="*/ 2 h 277"/>
                      <a:gd name="T78" fmla="*/ 10 w 355"/>
                      <a:gd name="T79" fmla="*/ 4 h 27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4" name="Freeform 74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>
                      <a:gd name="T0" fmla="*/ 54 w 156"/>
                      <a:gd name="T1" fmla="*/ 66 h 206"/>
                      <a:gd name="T2" fmla="*/ 66 w 156"/>
                      <a:gd name="T3" fmla="*/ 58 h 206"/>
                      <a:gd name="T4" fmla="*/ 68 w 156"/>
                      <a:gd name="T5" fmla="*/ 52 h 206"/>
                      <a:gd name="T6" fmla="*/ 80 w 156"/>
                      <a:gd name="T7" fmla="*/ 44 h 206"/>
                      <a:gd name="T8" fmla="*/ 106 w 156"/>
                      <a:gd name="T9" fmla="*/ 22 h 206"/>
                      <a:gd name="T10" fmla="*/ 112 w 156"/>
                      <a:gd name="T11" fmla="*/ 4 h 206"/>
                      <a:gd name="T12" fmla="*/ 124 w 156"/>
                      <a:gd name="T13" fmla="*/ 0 h 206"/>
                      <a:gd name="T14" fmla="*/ 150 w 156"/>
                      <a:gd name="T15" fmla="*/ 28 h 206"/>
                      <a:gd name="T16" fmla="*/ 146 w 156"/>
                      <a:gd name="T17" fmla="*/ 44 h 206"/>
                      <a:gd name="T18" fmla="*/ 126 w 156"/>
                      <a:gd name="T19" fmla="*/ 64 h 206"/>
                      <a:gd name="T20" fmla="*/ 132 w 156"/>
                      <a:gd name="T21" fmla="*/ 94 h 206"/>
                      <a:gd name="T22" fmla="*/ 142 w 156"/>
                      <a:gd name="T23" fmla="*/ 110 h 206"/>
                      <a:gd name="T24" fmla="*/ 146 w 156"/>
                      <a:gd name="T25" fmla="*/ 128 h 206"/>
                      <a:gd name="T26" fmla="*/ 128 w 156"/>
                      <a:gd name="T27" fmla="*/ 128 h 206"/>
                      <a:gd name="T28" fmla="*/ 116 w 156"/>
                      <a:gd name="T29" fmla="*/ 146 h 206"/>
                      <a:gd name="T30" fmla="*/ 104 w 156"/>
                      <a:gd name="T31" fmla="*/ 156 h 206"/>
                      <a:gd name="T32" fmla="*/ 100 w 156"/>
                      <a:gd name="T33" fmla="*/ 198 h 206"/>
                      <a:gd name="T34" fmla="*/ 88 w 156"/>
                      <a:gd name="T35" fmla="*/ 202 h 206"/>
                      <a:gd name="T36" fmla="*/ 82 w 156"/>
                      <a:gd name="T37" fmla="*/ 206 h 206"/>
                      <a:gd name="T38" fmla="*/ 76 w 156"/>
                      <a:gd name="T39" fmla="*/ 202 h 206"/>
                      <a:gd name="T40" fmla="*/ 72 w 156"/>
                      <a:gd name="T41" fmla="*/ 190 h 206"/>
                      <a:gd name="T42" fmla="*/ 60 w 156"/>
                      <a:gd name="T43" fmla="*/ 186 h 206"/>
                      <a:gd name="T44" fmla="*/ 42 w 156"/>
                      <a:gd name="T45" fmla="*/ 194 h 206"/>
                      <a:gd name="T46" fmla="*/ 28 w 156"/>
                      <a:gd name="T47" fmla="*/ 186 h 206"/>
                      <a:gd name="T48" fmla="*/ 10 w 156"/>
                      <a:gd name="T49" fmla="*/ 148 h 206"/>
                      <a:gd name="T50" fmla="*/ 4 w 156"/>
                      <a:gd name="T51" fmla="*/ 130 h 206"/>
                      <a:gd name="T52" fmla="*/ 0 w 156"/>
                      <a:gd name="T53" fmla="*/ 118 h 206"/>
                      <a:gd name="T54" fmla="*/ 20 w 156"/>
                      <a:gd name="T55" fmla="*/ 96 h 206"/>
                      <a:gd name="T56" fmla="*/ 32 w 156"/>
                      <a:gd name="T57" fmla="*/ 104 h 206"/>
                      <a:gd name="T58" fmla="*/ 34 w 156"/>
                      <a:gd name="T59" fmla="*/ 80 h 206"/>
                      <a:gd name="T60" fmla="*/ 52 w 156"/>
                      <a:gd name="T61" fmla="*/ 70 h 206"/>
                      <a:gd name="T62" fmla="*/ 54 w 156"/>
                      <a:gd name="T63" fmla="*/ 66 h 20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5" name="Freeform 75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>
                      <a:gd name="T0" fmla="*/ 4 w 109"/>
                      <a:gd name="T1" fmla="*/ 32 h 38"/>
                      <a:gd name="T2" fmla="*/ 18 w 109"/>
                      <a:gd name="T3" fmla="*/ 10 h 38"/>
                      <a:gd name="T4" fmla="*/ 46 w 109"/>
                      <a:gd name="T5" fmla="*/ 20 h 38"/>
                      <a:gd name="T6" fmla="*/ 72 w 109"/>
                      <a:gd name="T7" fmla="*/ 14 h 38"/>
                      <a:gd name="T8" fmla="*/ 90 w 109"/>
                      <a:gd name="T9" fmla="*/ 0 h 38"/>
                      <a:gd name="T10" fmla="*/ 76 w 109"/>
                      <a:gd name="T11" fmla="*/ 26 h 38"/>
                      <a:gd name="T12" fmla="*/ 60 w 109"/>
                      <a:gd name="T13" fmla="*/ 38 h 38"/>
                      <a:gd name="T14" fmla="*/ 42 w 109"/>
                      <a:gd name="T15" fmla="*/ 32 h 38"/>
                      <a:gd name="T16" fmla="*/ 14 w 109"/>
                      <a:gd name="T17" fmla="*/ 30 h 38"/>
                      <a:gd name="T18" fmla="*/ 4 w 109"/>
                      <a:gd name="T19" fmla="*/ 32 h 3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6" name="Freeform 76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>
                      <a:gd name="T0" fmla="*/ 8 w 76"/>
                      <a:gd name="T1" fmla="*/ 18 h 104"/>
                      <a:gd name="T2" fmla="*/ 18 w 76"/>
                      <a:gd name="T3" fmla="*/ 0 h 104"/>
                      <a:gd name="T4" fmla="*/ 34 w 76"/>
                      <a:gd name="T5" fmla="*/ 18 h 104"/>
                      <a:gd name="T6" fmla="*/ 62 w 76"/>
                      <a:gd name="T7" fmla="*/ 4 h 104"/>
                      <a:gd name="T8" fmla="*/ 46 w 76"/>
                      <a:gd name="T9" fmla="*/ 34 h 104"/>
                      <a:gd name="T10" fmla="*/ 54 w 76"/>
                      <a:gd name="T11" fmla="*/ 48 h 104"/>
                      <a:gd name="T12" fmla="*/ 58 w 76"/>
                      <a:gd name="T13" fmla="*/ 60 h 104"/>
                      <a:gd name="T14" fmla="*/ 46 w 76"/>
                      <a:gd name="T15" fmla="*/ 74 h 104"/>
                      <a:gd name="T16" fmla="*/ 34 w 76"/>
                      <a:gd name="T17" fmla="*/ 60 h 104"/>
                      <a:gd name="T18" fmla="*/ 22 w 76"/>
                      <a:gd name="T19" fmla="*/ 48 h 104"/>
                      <a:gd name="T20" fmla="*/ 28 w 76"/>
                      <a:gd name="T21" fmla="*/ 68 h 104"/>
                      <a:gd name="T22" fmla="*/ 30 w 76"/>
                      <a:gd name="T23" fmla="*/ 74 h 104"/>
                      <a:gd name="T24" fmla="*/ 20 w 76"/>
                      <a:gd name="T25" fmla="*/ 104 h 104"/>
                      <a:gd name="T26" fmla="*/ 12 w 76"/>
                      <a:gd name="T27" fmla="*/ 102 h 104"/>
                      <a:gd name="T28" fmla="*/ 8 w 76"/>
                      <a:gd name="T29" fmla="*/ 90 h 104"/>
                      <a:gd name="T30" fmla="*/ 0 w 76"/>
                      <a:gd name="T31" fmla="*/ 54 h 104"/>
                      <a:gd name="T32" fmla="*/ 2 w 76"/>
                      <a:gd name="T33" fmla="*/ 30 h 104"/>
                      <a:gd name="T34" fmla="*/ 8 w 76"/>
                      <a:gd name="T35" fmla="*/ 18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7" name="Freeform 77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>
                      <a:gd name="T0" fmla="*/ 3 w 37"/>
                      <a:gd name="T1" fmla="*/ 28 h 61"/>
                      <a:gd name="T2" fmla="*/ 13 w 37"/>
                      <a:gd name="T3" fmla="*/ 0 h 61"/>
                      <a:gd name="T4" fmla="*/ 15 w 37"/>
                      <a:gd name="T5" fmla="*/ 28 h 61"/>
                      <a:gd name="T6" fmla="*/ 37 w 37"/>
                      <a:gd name="T7" fmla="*/ 38 h 61"/>
                      <a:gd name="T8" fmla="*/ 19 w 37"/>
                      <a:gd name="T9" fmla="*/ 44 h 61"/>
                      <a:gd name="T10" fmla="*/ 5 w 37"/>
                      <a:gd name="T11" fmla="*/ 58 h 61"/>
                      <a:gd name="T12" fmla="*/ 1 w 37"/>
                      <a:gd name="T13" fmla="*/ 34 h 61"/>
                      <a:gd name="T14" fmla="*/ 3 w 37"/>
                      <a:gd name="T15" fmla="*/ 28 h 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" name="Freeform 78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>
                      <a:gd name="T0" fmla="*/ 7 w 49"/>
                      <a:gd name="T1" fmla="*/ 0 h 29"/>
                      <a:gd name="T2" fmla="*/ 29 w 49"/>
                      <a:gd name="T3" fmla="*/ 0 h 29"/>
                      <a:gd name="T4" fmla="*/ 49 w 49"/>
                      <a:gd name="T5" fmla="*/ 16 h 29"/>
                      <a:gd name="T6" fmla="*/ 35 w 49"/>
                      <a:gd name="T7" fmla="*/ 14 h 29"/>
                      <a:gd name="T8" fmla="*/ 3 w 49"/>
                      <a:gd name="T9" fmla="*/ 16 h 29"/>
                      <a:gd name="T10" fmla="*/ 7 w 49"/>
                      <a:gd name="T11" fmla="*/ 0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9" name="Freeform 79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>
                      <a:gd name="T0" fmla="*/ 21 w 61"/>
                      <a:gd name="T1" fmla="*/ 38 h 48"/>
                      <a:gd name="T2" fmla="*/ 15 w 61"/>
                      <a:gd name="T3" fmla="*/ 26 h 48"/>
                      <a:gd name="T4" fmla="*/ 3 w 61"/>
                      <a:gd name="T5" fmla="*/ 22 h 48"/>
                      <a:gd name="T6" fmla="*/ 13 w 61"/>
                      <a:gd name="T7" fmla="*/ 8 h 48"/>
                      <a:gd name="T8" fmla="*/ 25 w 61"/>
                      <a:gd name="T9" fmla="*/ 0 h 48"/>
                      <a:gd name="T10" fmla="*/ 49 w 61"/>
                      <a:gd name="T11" fmla="*/ 10 h 48"/>
                      <a:gd name="T12" fmla="*/ 53 w 61"/>
                      <a:gd name="T13" fmla="*/ 20 h 48"/>
                      <a:gd name="T14" fmla="*/ 61 w 61"/>
                      <a:gd name="T15" fmla="*/ 32 h 48"/>
                      <a:gd name="T16" fmla="*/ 41 w 61"/>
                      <a:gd name="T17" fmla="*/ 38 h 48"/>
                      <a:gd name="T18" fmla="*/ 23 w 61"/>
                      <a:gd name="T19" fmla="*/ 44 h 48"/>
                      <a:gd name="T20" fmla="*/ 21 w 61"/>
                      <a:gd name="T21" fmla="*/ 38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0" name="Freeform 80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>
                      <a:gd name="T0" fmla="*/ 46 w 286"/>
                      <a:gd name="T1" fmla="*/ 28 h 182"/>
                      <a:gd name="T2" fmla="*/ 36 w 286"/>
                      <a:gd name="T3" fmla="*/ 14 h 182"/>
                      <a:gd name="T4" fmla="*/ 26 w 286"/>
                      <a:gd name="T5" fmla="*/ 30 h 182"/>
                      <a:gd name="T6" fmla="*/ 0 w 286"/>
                      <a:gd name="T7" fmla="*/ 24 h 182"/>
                      <a:gd name="T8" fmla="*/ 10 w 286"/>
                      <a:gd name="T9" fmla="*/ 42 h 182"/>
                      <a:gd name="T10" fmla="*/ 16 w 286"/>
                      <a:gd name="T11" fmla="*/ 62 h 182"/>
                      <a:gd name="T12" fmla="*/ 24 w 286"/>
                      <a:gd name="T13" fmla="*/ 48 h 182"/>
                      <a:gd name="T14" fmla="*/ 30 w 286"/>
                      <a:gd name="T15" fmla="*/ 44 h 182"/>
                      <a:gd name="T16" fmla="*/ 48 w 286"/>
                      <a:gd name="T17" fmla="*/ 56 h 182"/>
                      <a:gd name="T18" fmla="*/ 70 w 286"/>
                      <a:gd name="T19" fmla="*/ 62 h 182"/>
                      <a:gd name="T20" fmla="*/ 88 w 286"/>
                      <a:gd name="T21" fmla="*/ 72 h 182"/>
                      <a:gd name="T22" fmla="*/ 106 w 286"/>
                      <a:gd name="T23" fmla="*/ 102 h 182"/>
                      <a:gd name="T24" fmla="*/ 104 w 286"/>
                      <a:gd name="T25" fmla="*/ 122 h 182"/>
                      <a:gd name="T26" fmla="*/ 98 w 286"/>
                      <a:gd name="T27" fmla="*/ 134 h 182"/>
                      <a:gd name="T28" fmla="*/ 122 w 286"/>
                      <a:gd name="T29" fmla="*/ 128 h 182"/>
                      <a:gd name="T30" fmla="*/ 140 w 286"/>
                      <a:gd name="T31" fmla="*/ 140 h 182"/>
                      <a:gd name="T32" fmla="*/ 168 w 286"/>
                      <a:gd name="T33" fmla="*/ 148 h 182"/>
                      <a:gd name="T34" fmla="*/ 174 w 286"/>
                      <a:gd name="T35" fmla="*/ 146 h 182"/>
                      <a:gd name="T36" fmla="*/ 168 w 286"/>
                      <a:gd name="T37" fmla="*/ 134 h 182"/>
                      <a:gd name="T38" fmla="*/ 178 w 286"/>
                      <a:gd name="T39" fmla="*/ 136 h 182"/>
                      <a:gd name="T40" fmla="*/ 186 w 286"/>
                      <a:gd name="T41" fmla="*/ 118 h 182"/>
                      <a:gd name="T42" fmla="*/ 202 w 286"/>
                      <a:gd name="T43" fmla="*/ 122 h 182"/>
                      <a:gd name="T44" fmla="*/ 214 w 286"/>
                      <a:gd name="T45" fmla="*/ 130 h 182"/>
                      <a:gd name="T46" fmla="*/ 244 w 286"/>
                      <a:gd name="T47" fmla="*/ 168 h 182"/>
                      <a:gd name="T48" fmla="*/ 262 w 286"/>
                      <a:gd name="T49" fmla="*/ 178 h 182"/>
                      <a:gd name="T50" fmla="*/ 284 w 286"/>
                      <a:gd name="T51" fmla="*/ 170 h 182"/>
                      <a:gd name="T52" fmla="*/ 268 w 286"/>
                      <a:gd name="T53" fmla="*/ 160 h 182"/>
                      <a:gd name="T54" fmla="*/ 256 w 286"/>
                      <a:gd name="T55" fmla="*/ 138 h 182"/>
                      <a:gd name="T56" fmla="*/ 250 w 286"/>
                      <a:gd name="T57" fmla="*/ 132 h 182"/>
                      <a:gd name="T58" fmla="*/ 248 w 286"/>
                      <a:gd name="T59" fmla="*/ 122 h 182"/>
                      <a:gd name="T60" fmla="*/ 236 w 286"/>
                      <a:gd name="T61" fmla="*/ 116 h 182"/>
                      <a:gd name="T62" fmla="*/ 240 w 286"/>
                      <a:gd name="T63" fmla="*/ 96 h 182"/>
                      <a:gd name="T64" fmla="*/ 220 w 286"/>
                      <a:gd name="T65" fmla="*/ 86 h 182"/>
                      <a:gd name="T66" fmla="*/ 210 w 286"/>
                      <a:gd name="T67" fmla="*/ 70 h 182"/>
                      <a:gd name="T68" fmla="*/ 190 w 286"/>
                      <a:gd name="T69" fmla="*/ 54 h 182"/>
                      <a:gd name="T70" fmla="*/ 168 w 286"/>
                      <a:gd name="T71" fmla="*/ 38 h 182"/>
                      <a:gd name="T72" fmla="*/ 156 w 286"/>
                      <a:gd name="T73" fmla="*/ 34 h 182"/>
                      <a:gd name="T74" fmla="*/ 120 w 286"/>
                      <a:gd name="T75" fmla="*/ 16 h 182"/>
                      <a:gd name="T76" fmla="*/ 102 w 286"/>
                      <a:gd name="T77" fmla="*/ 4 h 182"/>
                      <a:gd name="T78" fmla="*/ 96 w 286"/>
                      <a:gd name="T79" fmla="*/ 0 h 182"/>
                      <a:gd name="T80" fmla="*/ 70 w 286"/>
                      <a:gd name="T81" fmla="*/ 10 h 182"/>
                      <a:gd name="T82" fmla="*/ 56 w 286"/>
                      <a:gd name="T83" fmla="*/ 32 h 182"/>
                      <a:gd name="T84" fmla="*/ 46 w 286"/>
                      <a:gd name="T85" fmla="*/ 28 h 1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1" name="Freeform 81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>
                      <a:gd name="T0" fmla="*/ 1 w 78"/>
                      <a:gd name="T1" fmla="*/ 58 h 78"/>
                      <a:gd name="T2" fmla="*/ 27 w 78"/>
                      <a:gd name="T3" fmla="*/ 60 h 78"/>
                      <a:gd name="T4" fmla="*/ 45 w 78"/>
                      <a:gd name="T5" fmla="*/ 48 h 78"/>
                      <a:gd name="T6" fmla="*/ 57 w 78"/>
                      <a:gd name="T7" fmla="*/ 30 h 78"/>
                      <a:gd name="T8" fmla="*/ 43 w 78"/>
                      <a:gd name="T9" fmla="*/ 14 h 78"/>
                      <a:gd name="T10" fmla="*/ 43 w 78"/>
                      <a:gd name="T11" fmla="*/ 4 h 78"/>
                      <a:gd name="T12" fmla="*/ 71 w 78"/>
                      <a:gd name="T13" fmla="*/ 26 h 78"/>
                      <a:gd name="T14" fmla="*/ 67 w 78"/>
                      <a:gd name="T15" fmla="*/ 54 h 78"/>
                      <a:gd name="T16" fmla="*/ 33 w 78"/>
                      <a:gd name="T17" fmla="*/ 78 h 78"/>
                      <a:gd name="T18" fmla="*/ 9 w 78"/>
                      <a:gd name="T19" fmla="*/ 66 h 78"/>
                      <a:gd name="T20" fmla="*/ 3 w 78"/>
                      <a:gd name="T21" fmla="*/ 62 h 78"/>
                      <a:gd name="T22" fmla="*/ 1 w 78"/>
                      <a:gd name="T23" fmla="*/ 58 h 7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2" name="Freeform 82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>
                      <a:gd name="T0" fmla="*/ 3 w 17"/>
                      <a:gd name="T1" fmla="*/ 4 h 18"/>
                      <a:gd name="T2" fmla="*/ 3 w 17"/>
                      <a:gd name="T3" fmla="*/ 14 h 18"/>
                      <a:gd name="T4" fmla="*/ 3 w 17"/>
                      <a:gd name="T5" fmla="*/ 4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" name="Freeform 83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7 w 20"/>
                      <a:gd name="T3" fmla="*/ 2 h 15"/>
                      <a:gd name="T4" fmla="*/ 9 w 20"/>
                      <a:gd name="T5" fmla="*/ 12 h 15"/>
                      <a:gd name="T6" fmla="*/ 7 w 20"/>
                      <a:gd name="T7" fmla="*/ 12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" name="Freeform 84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5 w 20"/>
                      <a:gd name="T3" fmla="*/ 2 h 15"/>
                      <a:gd name="T4" fmla="*/ 15 w 20"/>
                      <a:gd name="T5" fmla="*/ 14 h 15"/>
                      <a:gd name="T6" fmla="*/ 7 w 20"/>
                      <a:gd name="T7" fmla="*/ 12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5" name="Freeform 85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50 h 80"/>
                      <a:gd name="T2" fmla="*/ 14 w 80"/>
                      <a:gd name="T3" fmla="*/ 24 h 80"/>
                      <a:gd name="T4" fmla="*/ 26 w 80"/>
                      <a:gd name="T5" fmla="*/ 20 h 80"/>
                      <a:gd name="T6" fmla="*/ 48 w 80"/>
                      <a:gd name="T7" fmla="*/ 18 h 80"/>
                      <a:gd name="T8" fmla="*/ 58 w 80"/>
                      <a:gd name="T9" fmla="*/ 0 h 80"/>
                      <a:gd name="T10" fmla="*/ 80 w 80"/>
                      <a:gd name="T11" fmla="*/ 40 h 80"/>
                      <a:gd name="T12" fmla="*/ 70 w 80"/>
                      <a:gd name="T13" fmla="*/ 56 h 80"/>
                      <a:gd name="T14" fmla="*/ 54 w 80"/>
                      <a:gd name="T15" fmla="*/ 62 h 80"/>
                      <a:gd name="T16" fmla="*/ 48 w 80"/>
                      <a:gd name="T17" fmla="*/ 80 h 80"/>
                      <a:gd name="T18" fmla="*/ 32 w 80"/>
                      <a:gd name="T19" fmla="*/ 68 h 80"/>
                      <a:gd name="T20" fmla="*/ 38 w 80"/>
                      <a:gd name="T21" fmla="*/ 52 h 80"/>
                      <a:gd name="T22" fmla="*/ 30 w 80"/>
                      <a:gd name="T23" fmla="*/ 28 h 80"/>
                      <a:gd name="T24" fmla="*/ 20 w 80"/>
                      <a:gd name="T25" fmla="*/ 48 h 80"/>
                      <a:gd name="T26" fmla="*/ 8 w 80"/>
                      <a:gd name="T27" fmla="*/ 56 h 80"/>
                      <a:gd name="T28" fmla="*/ 0 w 80"/>
                      <a:gd name="T29" fmla="*/ 50 h 8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6" name="Freeform 86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>
                      <a:gd name="T0" fmla="*/ 14 w 94"/>
                      <a:gd name="T1" fmla="*/ 96 h 174"/>
                      <a:gd name="T2" fmla="*/ 26 w 94"/>
                      <a:gd name="T3" fmla="*/ 128 h 174"/>
                      <a:gd name="T4" fmla="*/ 32 w 94"/>
                      <a:gd name="T5" fmla="*/ 108 h 174"/>
                      <a:gd name="T6" fmla="*/ 52 w 94"/>
                      <a:gd name="T7" fmla="*/ 100 h 174"/>
                      <a:gd name="T8" fmla="*/ 46 w 94"/>
                      <a:gd name="T9" fmla="*/ 124 h 174"/>
                      <a:gd name="T10" fmla="*/ 66 w 94"/>
                      <a:gd name="T11" fmla="*/ 126 h 174"/>
                      <a:gd name="T12" fmla="*/ 76 w 94"/>
                      <a:gd name="T13" fmla="*/ 142 h 174"/>
                      <a:gd name="T14" fmla="*/ 58 w 94"/>
                      <a:gd name="T15" fmla="*/ 148 h 174"/>
                      <a:gd name="T16" fmla="*/ 74 w 94"/>
                      <a:gd name="T17" fmla="*/ 174 h 174"/>
                      <a:gd name="T18" fmla="*/ 84 w 94"/>
                      <a:gd name="T19" fmla="*/ 154 h 174"/>
                      <a:gd name="T20" fmla="*/ 82 w 94"/>
                      <a:gd name="T21" fmla="*/ 112 h 174"/>
                      <a:gd name="T22" fmla="*/ 60 w 94"/>
                      <a:gd name="T23" fmla="*/ 106 h 174"/>
                      <a:gd name="T24" fmla="*/ 50 w 94"/>
                      <a:gd name="T25" fmla="*/ 82 h 174"/>
                      <a:gd name="T26" fmla="*/ 34 w 94"/>
                      <a:gd name="T27" fmla="*/ 82 h 174"/>
                      <a:gd name="T28" fmla="*/ 30 w 94"/>
                      <a:gd name="T29" fmla="*/ 70 h 174"/>
                      <a:gd name="T30" fmla="*/ 42 w 94"/>
                      <a:gd name="T31" fmla="*/ 42 h 174"/>
                      <a:gd name="T32" fmla="*/ 30 w 94"/>
                      <a:gd name="T33" fmla="*/ 0 h 174"/>
                      <a:gd name="T34" fmla="*/ 18 w 94"/>
                      <a:gd name="T35" fmla="*/ 22 h 174"/>
                      <a:gd name="T36" fmla="*/ 4 w 94"/>
                      <a:gd name="T37" fmla="*/ 46 h 174"/>
                      <a:gd name="T38" fmla="*/ 14 w 94"/>
                      <a:gd name="T39" fmla="*/ 76 h 174"/>
                      <a:gd name="T40" fmla="*/ 14 w 94"/>
                      <a:gd name="T41" fmla="*/ 96 h 17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7" name="Freeform 87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>
                      <a:gd name="T0" fmla="*/ 6 w 32"/>
                      <a:gd name="T1" fmla="*/ 24 h 50"/>
                      <a:gd name="T2" fmla="*/ 12 w 32"/>
                      <a:gd name="T3" fmla="*/ 0 h 50"/>
                      <a:gd name="T4" fmla="*/ 20 w 32"/>
                      <a:gd name="T5" fmla="*/ 16 h 50"/>
                      <a:gd name="T6" fmla="*/ 22 w 32"/>
                      <a:gd name="T7" fmla="*/ 24 h 50"/>
                      <a:gd name="T8" fmla="*/ 28 w 32"/>
                      <a:gd name="T9" fmla="*/ 26 h 50"/>
                      <a:gd name="T10" fmla="*/ 32 w 32"/>
                      <a:gd name="T11" fmla="*/ 38 h 50"/>
                      <a:gd name="T12" fmla="*/ 18 w 32"/>
                      <a:gd name="T13" fmla="*/ 50 h 50"/>
                      <a:gd name="T14" fmla="*/ 6 w 32"/>
                      <a:gd name="T15" fmla="*/ 24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8" name="Freeform 88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44 h 50"/>
                      <a:gd name="T2" fmla="*/ 22 w 43"/>
                      <a:gd name="T3" fmla="*/ 20 h 50"/>
                      <a:gd name="T4" fmla="*/ 36 w 43"/>
                      <a:gd name="T5" fmla="*/ 0 h 50"/>
                      <a:gd name="T6" fmla="*/ 24 w 43"/>
                      <a:gd name="T7" fmla="*/ 28 h 50"/>
                      <a:gd name="T8" fmla="*/ 2 w 43"/>
                      <a:gd name="T9" fmla="*/ 50 h 50"/>
                      <a:gd name="T10" fmla="*/ 0 w 43"/>
                      <a:gd name="T11" fmla="*/ 44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9" name="Freeform 89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25 h 29"/>
                      <a:gd name="T2" fmla="*/ 12 w 41"/>
                      <a:gd name="T3" fmla="*/ 29 h 29"/>
                      <a:gd name="T4" fmla="*/ 0 w 41"/>
                      <a:gd name="T5" fmla="*/ 25 h 2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0" name="Freeform 90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>
                      <a:gd name="T0" fmla="*/ 73 w 438"/>
                      <a:gd name="T1" fmla="*/ 1 h 152"/>
                      <a:gd name="T2" fmla="*/ 438 w 438"/>
                      <a:gd name="T3" fmla="*/ 0 h 152"/>
                      <a:gd name="T4" fmla="*/ 416 w 438"/>
                      <a:gd name="T5" fmla="*/ 54 h 152"/>
                      <a:gd name="T6" fmla="*/ 397 w 438"/>
                      <a:gd name="T7" fmla="*/ 68 h 152"/>
                      <a:gd name="T8" fmla="*/ 392 w 438"/>
                      <a:gd name="T9" fmla="*/ 70 h 152"/>
                      <a:gd name="T10" fmla="*/ 375 w 438"/>
                      <a:gd name="T11" fmla="*/ 73 h 152"/>
                      <a:gd name="T12" fmla="*/ 361 w 438"/>
                      <a:gd name="T13" fmla="*/ 88 h 152"/>
                      <a:gd name="T14" fmla="*/ 362 w 438"/>
                      <a:gd name="T15" fmla="*/ 99 h 152"/>
                      <a:gd name="T16" fmla="*/ 364 w 438"/>
                      <a:gd name="T17" fmla="*/ 107 h 152"/>
                      <a:gd name="T18" fmla="*/ 366 w 438"/>
                      <a:gd name="T19" fmla="*/ 113 h 152"/>
                      <a:gd name="T20" fmla="*/ 362 w 438"/>
                      <a:gd name="T21" fmla="*/ 122 h 152"/>
                      <a:gd name="T22" fmla="*/ 351 w 438"/>
                      <a:gd name="T23" fmla="*/ 120 h 152"/>
                      <a:gd name="T24" fmla="*/ 342 w 438"/>
                      <a:gd name="T25" fmla="*/ 129 h 152"/>
                      <a:gd name="T26" fmla="*/ 347 w 438"/>
                      <a:gd name="T27" fmla="*/ 105 h 152"/>
                      <a:gd name="T28" fmla="*/ 338 w 438"/>
                      <a:gd name="T29" fmla="*/ 100 h 152"/>
                      <a:gd name="T30" fmla="*/ 344 w 438"/>
                      <a:gd name="T31" fmla="*/ 93 h 152"/>
                      <a:gd name="T32" fmla="*/ 342 w 438"/>
                      <a:gd name="T33" fmla="*/ 89 h 152"/>
                      <a:gd name="T34" fmla="*/ 320 w 438"/>
                      <a:gd name="T35" fmla="*/ 94 h 152"/>
                      <a:gd name="T36" fmla="*/ 317 w 438"/>
                      <a:gd name="T37" fmla="*/ 85 h 152"/>
                      <a:gd name="T38" fmla="*/ 297 w 438"/>
                      <a:gd name="T39" fmla="*/ 94 h 152"/>
                      <a:gd name="T40" fmla="*/ 320 w 438"/>
                      <a:gd name="T41" fmla="*/ 103 h 152"/>
                      <a:gd name="T42" fmla="*/ 305 w 438"/>
                      <a:gd name="T43" fmla="*/ 117 h 152"/>
                      <a:gd name="T44" fmla="*/ 311 w 438"/>
                      <a:gd name="T45" fmla="*/ 126 h 152"/>
                      <a:gd name="T46" fmla="*/ 315 w 438"/>
                      <a:gd name="T47" fmla="*/ 138 h 152"/>
                      <a:gd name="T48" fmla="*/ 309 w 438"/>
                      <a:gd name="T49" fmla="*/ 139 h 152"/>
                      <a:gd name="T50" fmla="*/ 314 w 438"/>
                      <a:gd name="T51" fmla="*/ 144 h 152"/>
                      <a:gd name="T52" fmla="*/ 307 w 438"/>
                      <a:gd name="T53" fmla="*/ 152 h 152"/>
                      <a:gd name="T54" fmla="*/ 0 w 438"/>
                      <a:gd name="T55" fmla="*/ 149 h 152"/>
                      <a:gd name="T56" fmla="*/ 73 w 438"/>
                      <a:gd name="T57" fmla="*/ 1 h 15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1" name="Freeform 91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>
                      <a:gd name="T0" fmla="*/ 5 w 47"/>
                      <a:gd name="T1" fmla="*/ 156 h 165"/>
                      <a:gd name="T2" fmla="*/ 15 w 47"/>
                      <a:gd name="T3" fmla="*/ 108 h 165"/>
                      <a:gd name="T4" fmla="*/ 17 w 47"/>
                      <a:gd name="T5" fmla="*/ 68 h 165"/>
                      <a:gd name="T6" fmla="*/ 11 w 47"/>
                      <a:gd name="T7" fmla="*/ 40 h 165"/>
                      <a:gd name="T8" fmla="*/ 17 w 47"/>
                      <a:gd name="T9" fmla="*/ 12 h 165"/>
                      <a:gd name="T10" fmla="*/ 21 w 47"/>
                      <a:gd name="T11" fmla="*/ 0 h 165"/>
                      <a:gd name="T12" fmla="*/ 31 w 47"/>
                      <a:gd name="T13" fmla="*/ 30 h 165"/>
                      <a:gd name="T14" fmla="*/ 47 w 47"/>
                      <a:gd name="T15" fmla="*/ 98 h 165"/>
                      <a:gd name="T16" fmla="*/ 31 w 47"/>
                      <a:gd name="T17" fmla="*/ 108 h 165"/>
                      <a:gd name="T18" fmla="*/ 23 w 47"/>
                      <a:gd name="T19" fmla="*/ 126 h 165"/>
                      <a:gd name="T20" fmla="*/ 21 w 47"/>
                      <a:gd name="T21" fmla="*/ 132 h 165"/>
                      <a:gd name="T22" fmla="*/ 27 w 47"/>
                      <a:gd name="T23" fmla="*/ 134 h 165"/>
                      <a:gd name="T24" fmla="*/ 31 w 47"/>
                      <a:gd name="T25" fmla="*/ 146 h 165"/>
                      <a:gd name="T26" fmla="*/ 13 w 47"/>
                      <a:gd name="T27" fmla="*/ 148 h 165"/>
                      <a:gd name="T28" fmla="*/ 7 w 47"/>
                      <a:gd name="T29" fmla="*/ 160 h 165"/>
                      <a:gd name="T30" fmla="*/ 3 w 47"/>
                      <a:gd name="T31" fmla="*/ 154 h 165"/>
                      <a:gd name="T32" fmla="*/ 5 w 47"/>
                      <a:gd name="T33" fmla="*/ 156 h 16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2" name="Freeform 92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>
                      <a:gd name="T0" fmla="*/ 26 w 138"/>
                      <a:gd name="T1" fmla="*/ 61 h 103"/>
                      <a:gd name="T2" fmla="*/ 30 w 138"/>
                      <a:gd name="T3" fmla="*/ 43 h 103"/>
                      <a:gd name="T4" fmla="*/ 50 w 138"/>
                      <a:gd name="T5" fmla="*/ 33 h 103"/>
                      <a:gd name="T6" fmla="*/ 54 w 138"/>
                      <a:gd name="T7" fmla="*/ 45 h 103"/>
                      <a:gd name="T8" fmla="*/ 66 w 138"/>
                      <a:gd name="T9" fmla="*/ 49 h 103"/>
                      <a:gd name="T10" fmla="*/ 80 w 138"/>
                      <a:gd name="T11" fmla="*/ 55 h 103"/>
                      <a:gd name="T12" fmla="*/ 116 w 138"/>
                      <a:gd name="T13" fmla="*/ 33 h 103"/>
                      <a:gd name="T14" fmla="*/ 130 w 138"/>
                      <a:gd name="T15" fmla="*/ 17 h 103"/>
                      <a:gd name="T16" fmla="*/ 138 w 138"/>
                      <a:gd name="T17" fmla="*/ 11 h 103"/>
                      <a:gd name="T18" fmla="*/ 106 w 138"/>
                      <a:gd name="T19" fmla="*/ 49 h 103"/>
                      <a:gd name="T20" fmla="*/ 84 w 138"/>
                      <a:gd name="T21" fmla="*/ 67 h 103"/>
                      <a:gd name="T22" fmla="*/ 66 w 138"/>
                      <a:gd name="T23" fmla="*/ 81 h 103"/>
                      <a:gd name="T24" fmla="*/ 48 w 138"/>
                      <a:gd name="T25" fmla="*/ 103 h 103"/>
                      <a:gd name="T26" fmla="*/ 26 w 138"/>
                      <a:gd name="T27" fmla="*/ 89 h 103"/>
                      <a:gd name="T28" fmla="*/ 20 w 138"/>
                      <a:gd name="T29" fmla="*/ 87 h 103"/>
                      <a:gd name="T30" fmla="*/ 22 w 138"/>
                      <a:gd name="T31" fmla="*/ 97 h 103"/>
                      <a:gd name="T32" fmla="*/ 0 w 138"/>
                      <a:gd name="T33" fmla="*/ 97 h 103"/>
                      <a:gd name="T34" fmla="*/ 10 w 138"/>
                      <a:gd name="T35" fmla="*/ 79 h 103"/>
                      <a:gd name="T36" fmla="*/ 26 w 138"/>
                      <a:gd name="T37" fmla="*/ 61 h 10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3" name="Freeform 93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>
                      <a:gd name="T0" fmla="*/ 158 w 188"/>
                      <a:gd name="T1" fmla="*/ 24 h 214"/>
                      <a:gd name="T2" fmla="*/ 160 w 188"/>
                      <a:gd name="T3" fmla="*/ 6 h 214"/>
                      <a:gd name="T4" fmla="*/ 170 w 188"/>
                      <a:gd name="T5" fmla="*/ 0 h 214"/>
                      <a:gd name="T6" fmla="*/ 182 w 188"/>
                      <a:gd name="T7" fmla="*/ 24 h 214"/>
                      <a:gd name="T8" fmla="*/ 188 w 188"/>
                      <a:gd name="T9" fmla="*/ 42 h 214"/>
                      <a:gd name="T10" fmla="*/ 178 w 188"/>
                      <a:gd name="T11" fmla="*/ 58 h 214"/>
                      <a:gd name="T12" fmla="*/ 170 w 188"/>
                      <a:gd name="T13" fmla="*/ 76 h 214"/>
                      <a:gd name="T14" fmla="*/ 162 w 188"/>
                      <a:gd name="T15" fmla="*/ 126 h 214"/>
                      <a:gd name="T16" fmla="*/ 144 w 188"/>
                      <a:gd name="T17" fmla="*/ 136 h 214"/>
                      <a:gd name="T18" fmla="*/ 120 w 188"/>
                      <a:gd name="T19" fmla="*/ 138 h 214"/>
                      <a:gd name="T20" fmla="*/ 112 w 188"/>
                      <a:gd name="T21" fmla="*/ 124 h 214"/>
                      <a:gd name="T22" fmla="*/ 102 w 188"/>
                      <a:gd name="T23" fmla="*/ 146 h 214"/>
                      <a:gd name="T24" fmla="*/ 90 w 188"/>
                      <a:gd name="T25" fmla="*/ 150 h 214"/>
                      <a:gd name="T26" fmla="*/ 80 w 188"/>
                      <a:gd name="T27" fmla="*/ 132 h 214"/>
                      <a:gd name="T28" fmla="*/ 58 w 188"/>
                      <a:gd name="T29" fmla="*/ 144 h 214"/>
                      <a:gd name="T30" fmla="*/ 76 w 188"/>
                      <a:gd name="T31" fmla="*/ 142 h 214"/>
                      <a:gd name="T32" fmla="*/ 78 w 188"/>
                      <a:gd name="T33" fmla="*/ 160 h 214"/>
                      <a:gd name="T34" fmla="*/ 58 w 188"/>
                      <a:gd name="T35" fmla="*/ 166 h 214"/>
                      <a:gd name="T36" fmla="*/ 34 w 188"/>
                      <a:gd name="T37" fmla="*/ 166 h 214"/>
                      <a:gd name="T38" fmla="*/ 36 w 188"/>
                      <a:gd name="T39" fmla="*/ 154 h 214"/>
                      <a:gd name="T40" fmla="*/ 46 w 188"/>
                      <a:gd name="T41" fmla="*/ 144 h 214"/>
                      <a:gd name="T42" fmla="*/ 34 w 188"/>
                      <a:gd name="T43" fmla="*/ 148 h 214"/>
                      <a:gd name="T44" fmla="*/ 26 w 188"/>
                      <a:gd name="T45" fmla="*/ 166 h 214"/>
                      <a:gd name="T46" fmla="*/ 30 w 188"/>
                      <a:gd name="T47" fmla="*/ 190 h 214"/>
                      <a:gd name="T48" fmla="*/ 14 w 188"/>
                      <a:gd name="T49" fmla="*/ 200 h 214"/>
                      <a:gd name="T50" fmla="*/ 0 w 188"/>
                      <a:gd name="T51" fmla="*/ 214 h 214"/>
                      <a:gd name="T52" fmla="*/ 8 w 188"/>
                      <a:gd name="T53" fmla="*/ 188 h 214"/>
                      <a:gd name="T54" fmla="*/ 0 w 188"/>
                      <a:gd name="T55" fmla="*/ 164 h 214"/>
                      <a:gd name="T56" fmla="*/ 14 w 188"/>
                      <a:gd name="T57" fmla="*/ 152 h 214"/>
                      <a:gd name="T58" fmla="*/ 32 w 188"/>
                      <a:gd name="T59" fmla="*/ 134 h 214"/>
                      <a:gd name="T60" fmla="*/ 44 w 188"/>
                      <a:gd name="T61" fmla="*/ 118 h 214"/>
                      <a:gd name="T62" fmla="*/ 72 w 188"/>
                      <a:gd name="T63" fmla="*/ 116 h 214"/>
                      <a:gd name="T64" fmla="*/ 84 w 188"/>
                      <a:gd name="T65" fmla="*/ 112 h 214"/>
                      <a:gd name="T66" fmla="*/ 114 w 188"/>
                      <a:gd name="T67" fmla="*/ 78 h 214"/>
                      <a:gd name="T68" fmla="*/ 120 w 188"/>
                      <a:gd name="T69" fmla="*/ 92 h 214"/>
                      <a:gd name="T70" fmla="*/ 132 w 188"/>
                      <a:gd name="T71" fmla="*/ 76 h 214"/>
                      <a:gd name="T72" fmla="*/ 150 w 188"/>
                      <a:gd name="T73" fmla="*/ 54 h 214"/>
                      <a:gd name="T74" fmla="*/ 154 w 188"/>
                      <a:gd name="T75" fmla="*/ 42 h 214"/>
                      <a:gd name="T76" fmla="*/ 148 w 188"/>
                      <a:gd name="T77" fmla="*/ 38 h 214"/>
                      <a:gd name="T78" fmla="*/ 152 w 188"/>
                      <a:gd name="T79" fmla="*/ 32 h 214"/>
                      <a:gd name="T80" fmla="*/ 158 w 188"/>
                      <a:gd name="T81" fmla="*/ 24 h 21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4" name="Freeform 94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>
                      <a:gd name="T0" fmla="*/ 0 w 13"/>
                      <a:gd name="T1" fmla="*/ 9 h 13"/>
                      <a:gd name="T2" fmla="*/ 4 w 13"/>
                      <a:gd name="T3" fmla="*/ 13 h 13"/>
                      <a:gd name="T4" fmla="*/ 0 w 13"/>
                      <a:gd name="T5" fmla="*/ 9 h 1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5" name="Freeform 95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>
                      <a:gd name="T0" fmla="*/ 812 w 812"/>
                      <a:gd name="T1" fmla="*/ 26 h 564"/>
                      <a:gd name="T2" fmla="*/ 778 w 812"/>
                      <a:gd name="T3" fmla="*/ 78 h 564"/>
                      <a:gd name="T4" fmla="*/ 748 w 812"/>
                      <a:gd name="T5" fmla="*/ 122 h 564"/>
                      <a:gd name="T6" fmla="*/ 722 w 812"/>
                      <a:gd name="T7" fmla="*/ 142 h 564"/>
                      <a:gd name="T8" fmla="*/ 634 w 812"/>
                      <a:gd name="T9" fmla="*/ 180 h 564"/>
                      <a:gd name="T10" fmla="*/ 632 w 812"/>
                      <a:gd name="T11" fmla="*/ 210 h 564"/>
                      <a:gd name="T12" fmla="*/ 604 w 812"/>
                      <a:gd name="T13" fmla="*/ 230 h 564"/>
                      <a:gd name="T14" fmla="*/ 620 w 812"/>
                      <a:gd name="T15" fmla="*/ 178 h 564"/>
                      <a:gd name="T16" fmla="*/ 576 w 812"/>
                      <a:gd name="T17" fmla="*/ 188 h 564"/>
                      <a:gd name="T18" fmla="*/ 556 w 812"/>
                      <a:gd name="T19" fmla="*/ 218 h 564"/>
                      <a:gd name="T20" fmla="*/ 596 w 812"/>
                      <a:gd name="T21" fmla="*/ 280 h 564"/>
                      <a:gd name="T22" fmla="*/ 594 w 812"/>
                      <a:gd name="T23" fmla="*/ 368 h 564"/>
                      <a:gd name="T24" fmla="*/ 542 w 812"/>
                      <a:gd name="T25" fmla="*/ 406 h 564"/>
                      <a:gd name="T26" fmla="*/ 522 w 812"/>
                      <a:gd name="T27" fmla="*/ 386 h 564"/>
                      <a:gd name="T28" fmla="*/ 482 w 812"/>
                      <a:gd name="T29" fmla="*/ 348 h 564"/>
                      <a:gd name="T30" fmla="*/ 462 w 812"/>
                      <a:gd name="T31" fmla="*/ 348 h 564"/>
                      <a:gd name="T32" fmla="*/ 450 w 812"/>
                      <a:gd name="T33" fmla="*/ 394 h 564"/>
                      <a:gd name="T34" fmla="*/ 500 w 812"/>
                      <a:gd name="T35" fmla="*/ 464 h 564"/>
                      <a:gd name="T36" fmla="*/ 510 w 812"/>
                      <a:gd name="T37" fmla="*/ 524 h 564"/>
                      <a:gd name="T38" fmla="*/ 526 w 812"/>
                      <a:gd name="T39" fmla="*/ 560 h 564"/>
                      <a:gd name="T40" fmla="*/ 492 w 812"/>
                      <a:gd name="T41" fmla="*/ 544 h 564"/>
                      <a:gd name="T42" fmla="*/ 470 w 812"/>
                      <a:gd name="T43" fmla="*/ 518 h 564"/>
                      <a:gd name="T44" fmla="*/ 422 w 812"/>
                      <a:gd name="T45" fmla="*/ 424 h 564"/>
                      <a:gd name="T46" fmla="*/ 426 w 812"/>
                      <a:gd name="T47" fmla="*/ 310 h 564"/>
                      <a:gd name="T48" fmla="*/ 422 w 812"/>
                      <a:gd name="T49" fmla="*/ 268 h 564"/>
                      <a:gd name="T50" fmla="*/ 412 w 812"/>
                      <a:gd name="T51" fmla="*/ 276 h 564"/>
                      <a:gd name="T52" fmla="*/ 386 w 812"/>
                      <a:gd name="T53" fmla="*/ 266 h 564"/>
                      <a:gd name="T54" fmla="*/ 360 w 812"/>
                      <a:gd name="T55" fmla="*/ 170 h 564"/>
                      <a:gd name="T56" fmla="*/ 330 w 812"/>
                      <a:gd name="T57" fmla="*/ 166 h 564"/>
                      <a:gd name="T58" fmla="*/ 288 w 812"/>
                      <a:gd name="T59" fmla="*/ 172 h 564"/>
                      <a:gd name="T60" fmla="*/ 242 w 812"/>
                      <a:gd name="T61" fmla="*/ 232 h 564"/>
                      <a:gd name="T62" fmla="*/ 196 w 812"/>
                      <a:gd name="T63" fmla="*/ 268 h 564"/>
                      <a:gd name="T64" fmla="*/ 184 w 812"/>
                      <a:gd name="T65" fmla="*/ 274 h 564"/>
                      <a:gd name="T66" fmla="*/ 160 w 812"/>
                      <a:gd name="T67" fmla="*/ 328 h 564"/>
                      <a:gd name="T68" fmla="*/ 152 w 812"/>
                      <a:gd name="T69" fmla="*/ 354 h 564"/>
                      <a:gd name="T70" fmla="*/ 128 w 812"/>
                      <a:gd name="T71" fmla="*/ 404 h 564"/>
                      <a:gd name="T72" fmla="*/ 94 w 812"/>
                      <a:gd name="T73" fmla="*/ 392 h 564"/>
                      <a:gd name="T74" fmla="*/ 66 w 812"/>
                      <a:gd name="T75" fmla="*/ 258 h 564"/>
                      <a:gd name="T76" fmla="*/ 72 w 812"/>
                      <a:gd name="T77" fmla="*/ 156 h 564"/>
                      <a:gd name="T78" fmla="*/ 44 w 812"/>
                      <a:gd name="T79" fmla="*/ 180 h 564"/>
                      <a:gd name="T80" fmla="*/ 20 w 812"/>
                      <a:gd name="T81" fmla="*/ 150 h 564"/>
                      <a:gd name="T82" fmla="*/ 24 w 812"/>
                      <a:gd name="T83" fmla="*/ 138 h 564"/>
                      <a:gd name="T84" fmla="*/ 0 w 812"/>
                      <a:gd name="T85" fmla="*/ 92 h 564"/>
                      <a:gd name="T86" fmla="*/ 798 w 812"/>
                      <a:gd name="T87" fmla="*/ 6 h 5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6" name="Freeform 96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>
                      <a:gd name="T0" fmla="*/ 7 w 43"/>
                      <a:gd name="T1" fmla="*/ 11 h 85"/>
                      <a:gd name="T2" fmla="*/ 17 w 43"/>
                      <a:gd name="T3" fmla="*/ 3 h 85"/>
                      <a:gd name="T4" fmla="*/ 37 w 43"/>
                      <a:gd name="T5" fmla="*/ 33 h 85"/>
                      <a:gd name="T6" fmla="*/ 19 w 43"/>
                      <a:gd name="T7" fmla="*/ 85 h 85"/>
                      <a:gd name="T8" fmla="*/ 1 w 43"/>
                      <a:gd name="T9" fmla="*/ 69 h 85"/>
                      <a:gd name="T10" fmla="*/ 7 w 43"/>
                      <a:gd name="T11" fmla="*/ 11 h 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7" name="Freeform 97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>
                      <a:gd name="T0" fmla="*/ 13 w 44"/>
                      <a:gd name="T1" fmla="*/ 28 h 74"/>
                      <a:gd name="T2" fmla="*/ 29 w 44"/>
                      <a:gd name="T3" fmla="*/ 2 h 74"/>
                      <a:gd name="T4" fmla="*/ 43 w 44"/>
                      <a:gd name="T5" fmla="*/ 4 h 74"/>
                      <a:gd name="T6" fmla="*/ 39 w 44"/>
                      <a:gd name="T7" fmla="*/ 26 h 74"/>
                      <a:gd name="T8" fmla="*/ 13 w 44"/>
                      <a:gd name="T9" fmla="*/ 74 h 74"/>
                      <a:gd name="T10" fmla="*/ 7 w 44"/>
                      <a:gd name="T11" fmla="*/ 60 h 74"/>
                      <a:gd name="T12" fmla="*/ 3 w 44"/>
                      <a:gd name="T13" fmla="*/ 36 h 74"/>
                      <a:gd name="T14" fmla="*/ 13 w 44"/>
                      <a:gd name="T15" fmla="*/ 28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8" name="Freeform 98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>
                      <a:gd name="T0" fmla="*/ 7 w 20"/>
                      <a:gd name="T1" fmla="*/ 16 h 30"/>
                      <a:gd name="T2" fmla="*/ 5 w 20"/>
                      <a:gd name="T3" fmla="*/ 30 h 30"/>
                      <a:gd name="T4" fmla="*/ 7 w 20"/>
                      <a:gd name="T5" fmla="*/ 16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9" name="Freeform 99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>
                      <a:gd name="T0" fmla="*/ 481 w 682"/>
                      <a:gd name="T1" fmla="*/ 464 h 557"/>
                      <a:gd name="T2" fmla="*/ 486 w 682"/>
                      <a:gd name="T3" fmla="*/ 451 h 557"/>
                      <a:gd name="T4" fmla="*/ 500 w 682"/>
                      <a:gd name="T5" fmla="*/ 413 h 557"/>
                      <a:gd name="T6" fmla="*/ 309 w 682"/>
                      <a:gd name="T7" fmla="*/ 287 h 557"/>
                      <a:gd name="T8" fmla="*/ 282 w 682"/>
                      <a:gd name="T9" fmla="*/ 346 h 557"/>
                      <a:gd name="T10" fmla="*/ 303 w 682"/>
                      <a:gd name="T11" fmla="*/ 556 h 557"/>
                      <a:gd name="T12" fmla="*/ 282 w 682"/>
                      <a:gd name="T13" fmla="*/ 494 h 557"/>
                      <a:gd name="T14" fmla="*/ 242 w 682"/>
                      <a:gd name="T15" fmla="*/ 439 h 557"/>
                      <a:gd name="T16" fmla="*/ 245 w 682"/>
                      <a:gd name="T17" fmla="*/ 413 h 557"/>
                      <a:gd name="T18" fmla="*/ 247 w 682"/>
                      <a:gd name="T19" fmla="*/ 394 h 557"/>
                      <a:gd name="T20" fmla="*/ 220 w 682"/>
                      <a:gd name="T21" fmla="*/ 375 h 557"/>
                      <a:gd name="T22" fmla="*/ 194 w 682"/>
                      <a:gd name="T23" fmla="*/ 346 h 557"/>
                      <a:gd name="T24" fmla="*/ 148 w 682"/>
                      <a:gd name="T25" fmla="*/ 354 h 557"/>
                      <a:gd name="T26" fmla="*/ 126 w 682"/>
                      <a:gd name="T27" fmla="*/ 365 h 557"/>
                      <a:gd name="T28" fmla="*/ 78 w 682"/>
                      <a:gd name="T29" fmla="*/ 365 h 557"/>
                      <a:gd name="T30" fmla="*/ 22 w 682"/>
                      <a:gd name="T31" fmla="*/ 312 h 557"/>
                      <a:gd name="T32" fmla="*/ 11 w 682"/>
                      <a:gd name="T33" fmla="*/ 295 h 557"/>
                      <a:gd name="T34" fmla="*/ 0 w 682"/>
                      <a:gd name="T35" fmla="*/ 264 h 557"/>
                      <a:gd name="T36" fmla="*/ 24 w 682"/>
                      <a:gd name="T37" fmla="*/ 213 h 557"/>
                      <a:gd name="T38" fmla="*/ 32 w 682"/>
                      <a:gd name="T39" fmla="*/ 181 h 557"/>
                      <a:gd name="T40" fmla="*/ 51 w 682"/>
                      <a:gd name="T41" fmla="*/ 143 h 557"/>
                      <a:gd name="T42" fmla="*/ 81 w 682"/>
                      <a:gd name="T43" fmla="*/ 116 h 557"/>
                      <a:gd name="T44" fmla="*/ 167 w 682"/>
                      <a:gd name="T45" fmla="*/ 67 h 557"/>
                      <a:gd name="T46" fmla="*/ 220 w 682"/>
                      <a:gd name="T47" fmla="*/ 30 h 557"/>
                      <a:gd name="T48" fmla="*/ 258 w 682"/>
                      <a:gd name="T49" fmla="*/ 6 h 557"/>
                      <a:gd name="T50" fmla="*/ 363 w 682"/>
                      <a:gd name="T51" fmla="*/ 2 h 557"/>
                      <a:gd name="T52" fmla="*/ 398 w 682"/>
                      <a:gd name="T53" fmla="*/ 0 h 557"/>
                      <a:gd name="T54" fmla="*/ 384 w 682"/>
                      <a:gd name="T55" fmla="*/ 34 h 557"/>
                      <a:gd name="T56" fmla="*/ 443 w 682"/>
                      <a:gd name="T57" fmla="*/ 84 h 557"/>
                      <a:gd name="T58" fmla="*/ 497 w 682"/>
                      <a:gd name="T59" fmla="*/ 74 h 557"/>
                      <a:gd name="T60" fmla="*/ 529 w 682"/>
                      <a:gd name="T61" fmla="*/ 82 h 557"/>
                      <a:gd name="T62" fmla="*/ 559 w 682"/>
                      <a:gd name="T63" fmla="*/ 97 h 557"/>
                      <a:gd name="T64" fmla="*/ 572 w 682"/>
                      <a:gd name="T65" fmla="*/ 188 h 557"/>
                      <a:gd name="T66" fmla="*/ 572 w 682"/>
                      <a:gd name="T67" fmla="*/ 240 h 557"/>
                      <a:gd name="T68" fmla="*/ 599 w 682"/>
                      <a:gd name="T69" fmla="*/ 283 h 557"/>
                      <a:gd name="T70" fmla="*/ 645 w 682"/>
                      <a:gd name="T71" fmla="*/ 300 h 557"/>
                      <a:gd name="T72" fmla="*/ 680 w 682"/>
                      <a:gd name="T73" fmla="*/ 295 h 557"/>
                      <a:gd name="T74" fmla="*/ 664 w 682"/>
                      <a:gd name="T75" fmla="*/ 340 h 557"/>
                      <a:gd name="T76" fmla="*/ 599 w 682"/>
                      <a:gd name="T77" fmla="*/ 407 h 557"/>
                      <a:gd name="T78" fmla="*/ 548 w 682"/>
                      <a:gd name="T79" fmla="*/ 485 h 557"/>
                      <a:gd name="T80" fmla="*/ 556 w 682"/>
                      <a:gd name="T81" fmla="*/ 508 h 557"/>
                      <a:gd name="T82" fmla="*/ 435 w 682"/>
                      <a:gd name="T83" fmla="*/ 556 h 55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0" name="Freeform 100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>
                      <a:gd name="T0" fmla="*/ 243 w 257"/>
                      <a:gd name="T1" fmla="*/ 347 h 347"/>
                      <a:gd name="T2" fmla="*/ 233 w 257"/>
                      <a:gd name="T3" fmla="*/ 301 h 347"/>
                      <a:gd name="T4" fmla="*/ 217 w 257"/>
                      <a:gd name="T5" fmla="*/ 288 h 347"/>
                      <a:gd name="T6" fmla="*/ 215 w 257"/>
                      <a:gd name="T7" fmla="*/ 269 h 347"/>
                      <a:gd name="T8" fmla="*/ 209 w 257"/>
                      <a:gd name="T9" fmla="*/ 254 h 347"/>
                      <a:gd name="T10" fmla="*/ 209 w 257"/>
                      <a:gd name="T11" fmla="*/ 229 h 347"/>
                      <a:gd name="T12" fmla="*/ 207 w 257"/>
                      <a:gd name="T13" fmla="*/ 214 h 347"/>
                      <a:gd name="T14" fmla="*/ 228 w 257"/>
                      <a:gd name="T15" fmla="*/ 202 h 347"/>
                      <a:gd name="T16" fmla="*/ 257 w 257"/>
                      <a:gd name="T17" fmla="*/ 197 h 347"/>
                      <a:gd name="T18" fmla="*/ 257 w 257"/>
                      <a:gd name="T19" fmla="*/ 136 h 347"/>
                      <a:gd name="T20" fmla="*/ 54 w 257"/>
                      <a:gd name="T21" fmla="*/ 96 h 347"/>
                      <a:gd name="T22" fmla="*/ 32 w 257"/>
                      <a:gd name="T23" fmla="*/ 98 h 347"/>
                      <a:gd name="T24" fmla="*/ 16 w 257"/>
                      <a:gd name="T25" fmla="*/ 102 h 347"/>
                      <a:gd name="T26" fmla="*/ 0 w 257"/>
                      <a:gd name="T27" fmla="*/ 149 h 347"/>
                      <a:gd name="T28" fmla="*/ 93 w 257"/>
                      <a:gd name="T29" fmla="*/ 346 h 347"/>
                      <a:gd name="T30" fmla="*/ 243 w 257"/>
                      <a:gd name="T31" fmla="*/ 347 h 34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1" name="Freeform 101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>
                      <a:gd name="T0" fmla="*/ 7 w 19"/>
                      <a:gd name="T1" fmla="*/ 25 h 37"/>
                      <a:gd name="T2" fmla="*/ 19 w 19"/>
                      <a:gd name="T3" fmla="*/ 21 h 37"/>
                      <a:gd name="T4" fmla="*/ 7 w 19"/>
                      <a:gd name="T5" fmla="*/ 25 h 3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2" name="Freeform 102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>
                      <a:gd name="T0" fmla="*/ 12 w 22"/>
                      <a:gd name="T1" fmla="*/ 12 h 20"/>
                      <a:gd name="T2" fmla="*/ 16 w 22"/>
                      <a:gd name="T3" fmla="*/ 0 h 20"/>
                      <a:gd name="T4" fmla="*/ 20 w 22"/>
                      <a:gd name="T5" fmla="*/ 12 h 20"/>
                      <a:gd name="T6" fmla="*/ 8 w 22"/>
                      <a:gd name="T7" fmla="*/ 20 h 20"/>
                      <a:gd name="T8" fmla="*/ 12 w 22"/>
                      <a:gd name="T9" fmla="*/ 12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3" name="Freeform 103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>
                      <a:gd name="T0" fmla="*/ 24 w 57"/>
                      <a:gd name="T1" fmla="*/ 18 h 30"/>
                      <a:gd name="T2" fmla="*/ 32 w 57"/>
                      <a:gd name="T3" fmla="*/ 6 h 30"/>
                      <a:gd name="T4" fmla="*/ 36 w 57"/>
                      <a:gd name="T5" fmla="*/ 30 h 30"/>
                      <a:gd name="T6" fmla="*/ 24 w 57"/>
                      <a:gd name="T7" fmla="*/ 18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4" name="Freeform 104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>
                      <a:gd name="T0" fmla="*/ 473 w 693"/>
                      <a:gd name="T1" fmla="*/ 464 h 696"/>
                      <a:gd name="T2" fmla="*/ 393 w 693"/>
                      <a:gd name="T3" fmla="*/ 452 h 696"/>
                      <a:gd name="T4" fmla="*/ 325 w 693"/>
                      <a:gd name="T5" fmla="*/ 412 h 696"/>
                      <a:gd name="T6" fmla="*/ 265 w 693"/>
                      <a:gd name="T7" fmla="*/ 400 h 696"/>
                      <a:gd name="T8" fmla="*/ 237 w 693"/>
                      <a:gd name="T9" fmla="*/ 416 h 696"/>
                      <a:gd name="T10" fmla="*/ 261 w 693"/>
                      <a:gd name="T11" fmla="*/ 428 h 696"/>
                      <a:gd name="T12" fmla="*/ 293 w 693"/>
                      <a:gd name="T13" fmla="*/ 468 h 696"/>
                      <a:gd name="T14" fmla="*/ 321 w 693"/>
                      <a:gd name="T15" fmla="*/ 476 h 696"/>
                      <a:gd name="T16" fmla="*/ 333 w 693"/>
                      <a:gd name="T17" fmla="*/ 536 h 696"/>
                      <a:gd name="T18" fmla="*/ 313 w 693"/>
                      <a:gd name="T19" fmla="*/ 552 h 696"/>
                      <a:gd name="T20" fmla="*/ 261 w 693"/>
                      <a:gd name="T21" fmla="*/ 616 h 696"/>
                      <a:gd name="T22" fmla="*/ 225 w 693"/>
                      <a:gd name="T23" fmla="*/ 628 h 696"/>
                      <a:gd name="T24" fmla="*/ 97 w 693"/>
                      <a:gd name="T25" fmla="*/ 696 h 696"/>
                      <a:gd name="T26" fmla="*/ 77 w 693"/>
                      <a:gd name="T27" fmla="*/ 616 h 696"/>
                      <a:gd name="T28" fmla="*/ 45 w 693"/>
                      <a:gd name="T29" fmla="*/ 524 h 696"/>
                      <a:gd name="T30" fmla="*/ 33 w 693"/>
                      <a:gd name="T31" fmla="*/ 448 h 696"/>
                      <a:gd name="T32" fmla="*/ 53 w 693"/>
                      <a:gd name="T33" fmla="*/ 344 h 696"/>
                      <a:gd name="T34" fmla="*/ 17 w 693"/>
                      <a:gd name="T35" fmla="*/ 392 h 696"/>
                      <a:gd name="T36" fmla="*/ 81 w 693"/>
                      <a:gd name="T37" fmla="*/ 280 h 696"/>
                      <a:gd name="T38" fmla="*/ 113 w 693"/>
                      <a:gd name="T39" fmla="*/ 204 h 696"/>
                      <a:gd name="T40" fmla="*/ 37 w 693"/>
                      <a:gd name="T41" fmla="*/ 204 h 696"/>
                      <a:gd name="T42" fmla="*/ 1 w 693"/>
                      <a:gd name="T43" fmla="*/ 196 h 696"/>
                      <a:gd name="T44" fmla="*/ 25 w 693"/>
                      <a:gd name="T45" fmla="*/ 140 h 696"/>
                      <a:gd name="T46" fmla="*/ 97 w 693"/>
                      <a:gd name="T47" fmla="*/ 112 h 696"/>
                      <a:gd name="T48" fmla="*/ 221 w 693"/>
                      <a:gd name="T49" fmla="*/ 124 h 696"/>
                      <a:gd name="T50" fmla="*/ 229 w 693"/>
                      <a:gd name="T51" fmla="*/ 64 h 696"/>
                      <a:gd name="T52" fmla="*/ 261 w 693"/>
                      <a:gd name="T53" fmla="*/ 0 h 696"/>
                      <a:gd name="T54" fmla="*/ 357 w 693"/>
                      <a:gd name="T55" fmla="*/ 44 h 696"/>
                      <a:gd name="T56" fmla="*/ 329 w 693"/>
                      <a:gd name="T57" fmla="*/ 88 h 696"/>
                      <a:gd name="T58" fmla="*/ 301 w 693"/>
                      <a:gd name="T59" fmla="*/ 176 h 696"/>
                      <a:gd name="T60" fmla="*/ 361 w 693"/>
                      <a:gd name="T61" fmla="*/ 192 h 696"/>
                      <a:gd name="T62" fmla="*/ 373 w 693"/>
                      <a:gd name="T63" fmla="*/ 136 h 696"/>
                      <a:gd name="T64" fmla="*/ 417 w 693"/>
                      <a:gd name="T65" fmla="*/ 92 h 696"/>
                      <a:gd name="T66" fmla="*/ 497 w 693"/>
                      <a:gd name="T67" fmla="*/ 88 h 696"/>
                      <a:gd name="T68" fmla="*/ 529 w 693"/>
                      <a:gd name="T69" fmla="*/ 52 h 696"/>
                      <a:gd name="T70" fmla="*/ 541 w 693"/>
                      <a:gd name="T71" fmla="*/ 460 h 6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5" name="Freeform 105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>
                      <a:gd name="T0" fmla="*/ 825 w 931"/>
                      <a:gd name="T1" fmla="*/ 0 h 149"/>
                      <a:gd name="T2" fmla="*/ 143 w 931"/>
                      <a:gd name="T3" fmla="*/ 29 h 149"/>
                      <a:gd name="T4" fmla="*/ 91 w 931"/>
                      <a:gd name="T5" fmla="*/ 42 h 149"/>
                      <a:gd name="T6" fmla="*/ 62 w 931"/>
                      <a:gd name="T7" fmla="*/ 42 h 149"/>
                      <a:gd name="T8" fmla="*/ 22 w 931"/>
                      <a:gd name="T9" fmla="*/ 77 h 149"/>
                      <a:gd name="T10" fmla="*/ 0 w 931"/>
                      <a:gd name="T11" fmla="*/ 105 h 149"/>
                      <a:gd name="T12" fmla="*/ 59 w 931"/>
                      <a:gd name="T13" fmla="*/ 115 h 149"/>
                      <a:gd name="T14" fmla="*/ 97 w 931"/>
                      <a:gd name="T15" fmla="*/ 96 h 149"/>
                      <a:gd name="T16" fmla="*/ 108 w 931"/>
                      <a:gd name="T17" fmla="*/ 84 h 149"/>
                      <a:gd name="T18" fmla="*/ 167 w 931"/>
                      <a:gd name="T19" fmla="*/ 52 h 149"/>
                      <a:gd name="T20" fmla="*/ 215 w 931"/>
                      <a:gd name="T21" fmla="*/ 46 h 149"/>
                      <a:gd name="T22" fmla="*/ 237 w 931"/>
                      <a:gd name="T23" fmla="*/ 94 h 149"/>
                      <a:gd name="T24" fmla="*/ 188 w 931"/>
                      <a:gd name="T25" fmla="*/ 109 h 149"/>
                      <a:gd name="T26" fmla="*/ 231 w 931"/>
                      <a:gd name="T27" fmla="*/ 113 h 149"/>
                      <a:gd name="T28" fmla="*/ 250 w 931"/>
                      <a:gd name="T29" fmla="*/ 90 h 149"/>
                      <a:gd name="T30" fmla="*/ 266 w 931"/>
                      <a:gd name="T31" fmla="*/ 92 h 149"/>
                      <a:gd name="T32" fmla="*/ 253 w 931"/>
                      <a:gd name="T33" fmla="*/ 54 h 149"/>
                      <a:gd name="T34" fmla="*/ 266 w 931"/>
                      <a:gd name="T35" fmla="*/ 44 h 149"/>
                      <a:gd name="T36" fmla="*/ 277 w 931"/>
                      <a:gd name="T37" fmla="*/ 88 h 149"/>
                      <a:gd name="T38" fmla="*/ 266 w 931"/>
                      <a:gd name="T39" fmla="*/ 113 h 149"/>
                      <a:gd name="T40" fmla="*/ 296 w 931"/>
                      <a:gd name="T41" fmla="*/ 130 h 149"/>
                      <a:gd name="T42" fmla="*/ 299 w 931"/>
                      <a:gd name="T43" fmla="*/ 92 h 149"/>
                      <a:gd name="T44" fmla="*/ 331 w 931"/>
                      <a:gd name="T45" fmla="*/ 103 h 149"/>
                      <a:gd name="T46" fmla="*/ 382 w 931"/>
                      <a:gd name="T47" fmla="*/ 73 h 149"/>
                      <a:gd name="T48" fmla="*/ 409 w 931"/>
                      <a:gd name="T49" fmla="*/ 50 h 149"/>
                      <a:gd name="T50" fmla="*/ 439 w 931"/>
                      <a:gd name="T51" fmla="*/ 56 h 149"/>
                      <a:gd name="T52" fmla="*/ 455 w 931"/>
                      <a:gd name="T53" fmla="*/ 50 h 149"/>
                      <a:gd name="T54" fmla="*/ 431 w 931"/>
                      <a:gd name="T55" fmla="*/ 44 h 149"/>
                      <a:gd name="T56" fmla="*/ 474 w 931"/>
                      <a:gd name="T57" fmla="*/ 35 h 149"/>
                      <a:gd name="T58" fmla="*/ 544 w 931"/>
                      <a:gd name="T59" fmla="*/ 54 h 149"/>
                      <a:gd name="T60" fmla="*/ 581 w 931"/>
                      <a:gd name="T61" fmla="*/ 42 h 149"/>
                      <a:gd name="T62" fmla="*/ 584 w 931"/>
                      <a:gd name="T63" fmla="*/ 63 h 149"/>
                      <a:gd name="T64" fmla="*/ 568 w 931"/>
                      <a:gd name="T65" fmla="*/ 101 h 149"/>
                      <a:gd name="T66" fmla="*/ 611 w 931"/>
                      <a:gd name="T67" fmla="*/ 88 h 149"/>
                      <a:gd name="T68" fmla="*/ 624 w 931"/>
                      <a:gd name="T69" fmla="*/ 80 h 149"/>
                      <a:gd name="T70" fmla="*/ 648 w 931"/>
                      <a:gd name="T71" fmla="*/ 61 h 149"/>
                      <a:gd name="T72" fmla="*/ 794 w 931"/>
                      <a:gd name="T73" fmla="*/ 84 h 1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6" name="Freeform 106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>
                      <a:gd name="T0" fmla="*/ 3 w 31"/>
                      <a:gd name="T1" fmla="*/ 28 h 30"/>
                      <a:gd name="T2" fmla="*/ 31 w 31"/>
                      <a:gd name="T3" fmla="*/ 0 h 30"/>
                      <a:gd name="T4" fmla="*/ 19 w 31"/>
                      <a:gd name="T5" fmla="*/ 24 h 30"/>
                      <a:gd name="T6" fmla="*/ 3 w 31"/>
                      <a:gd name="T7" fmla="*/ 28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7" name="Freeform 107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>
                      <a:gd name="T0" fmla="*/ 6 w 44"/>
                      <a:gd name="T1" fmla="*/ 32 h 32"/>
                      <a:gd name="T2" fmla="*/ 22 w 44"/>
                      <a:gd name="T3" fmla="*/ 0 h 32"/>
                      <a:gd name="T4" fmla="*/ 38 w 44"/>
                      <a:gd name="T5" fmla="*/ 4 h 32"/>
                      <a:gd name="T6" fmla="*/ 6 w 44"/>
                      <a:gd name="T7" fmla="*/ 32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8" name="Freeform 108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>
                      <a:gd name="T0" fmla="*/ 37 w 76"/>
                      <a:gd name="T1" fmla="*/ 18 h 18"/>
                      <a:gd name="T2" fmla="*/ 25 w 76"/>
                      <a:gd name="T3" fmla="*/ 2 h 18"/>
                      <a:gd name="T4" fmla="*/ 37 w 76"/>
                      <a:gd name="T5" fmla="*/ 18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9" name="Freeform 109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21 h 44"/>
                      <a:gd name="T2" fmla="*/ 12 w 42"/>
                      <a:gd name="T3" fmla="*/ 9 h 44"/>
                      <a:gd name="T4" fmla="*/ 0 w 42"/>
                      <a:gd name="T5" fmla="*/ 21 h 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0" name="Freeform 110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>
                      <a:gd name="T0" fmla="*/ 7 w 31"/>
                      <a:gd name="T1" fmla="*/ 22 h 30"/>
                      <a:gd name="T2" fmla="*/ 31 w 31"/>
                      <a:gd name="T3" fmla="*/ 10 h 30"/>
                      <a:gd name="T4" fmla="*/ 7 w 31"/>
                      <a:gd name="T5" fmla="*/ 22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9" name="Group 111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36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9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0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3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6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" name="Group 133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11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pic>
          <p:nvPicPr>
            <p:cNvPr id="6" name="Picture 159" descr="earth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0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158" name="Rectangle 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251" name="Group 4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161" name="Freeform 5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>
                  <a:gd name="T0" fmla="*/ 4848 w 4848"/>
                  <a:gd name="T1" fmla="*/ 432 h 432"/>
                  <a:gd name="T2" fmla="*/ 0 w 4848"/>
                  <a:gd name="T3" fmla="*/ 432 h 432"/>
                  <a:gd name="T4" fmla="*/ 0 w 4848"/>
                  <a:gd name="T5" fmla="*/ 0 h 432"/>
                  <a:gd name="T6" fmla="*/ 4848 w 4848"/>
                  <a:gd name="T7" fmla="*/ 0 h 432"/>
                  <a:gd name="T8" fmla="*/ 4848 w 4848"/>
                  <a:gd name="T9" fmla="*/ 432 h 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52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191" name="Freeform 7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>
                    <a:gd name="T0" fmla="*/ 5 w 15"/>
                    <a:gd name="T1" fmla="*/ 11 h 23"/>
                    <a:gd name="T2" fmla="*/ 15 w 15"/>
                    <a:gd name="T3" fmla="*/ 5 h 23"/>
                    <a:gd name="T4" fmla="*/ 13 w 15"/>
                    <a:gd name="T5" fmla="*/ 17 h 23"/>
                    <a:gd name="T6" fmla="*/ 5 w 15"/>
                    <a:gd name="T7" fmla="*/ 11 h 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2" name="Freeform 8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>
                    <a:gd name="T0" fmla="*/ 3 w 20"/>
                    <a:gd name="T1" fmla="*/ 13 h 23"/>
                    <a:gd name="T2" fmla="*/ 11 w 20"/>
                    <a:gd name="T3" fmla="*/ 3 h 23"/>
                    <a:gd name="T4" fmla="*/ 7 w 20"/>
                    <a:gd name="T5" fmla="*/ 19 h 23"/>
                    <a:gd name="T6" fmla="*/ 3 w 20"/>
                    <a:gd name="T7" fmla="*/ 13 h 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" name="Freeform 9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>
                    <a:gd name="T0" fmla="*/ 16 w 30"/>
                    <a:gd name="T1" fmla="*/ 33 h 42"/>
                    <a:gd name="T2" fmla="*/ 8 w 30"/>
                    <a:gd name="T3" fmla="*/ 21 h 42"/>
                    <a:gd name="T4" fmla="*/ 0 w 30"/>
                    <a:gd name="T5" fmla="*/ 9 h 42"/>
                    <a:gd name="T6" fmla="*/ 16 w 30"/>
                    <a:gd name="T7" fmla="*/ 3 h 42"/>
                    <a:gd name="T8" fmla="*/ 30 w 30"/>
                    <a:gd name="T9" fmla="*/ 23 h 42"/>
                    <a:gd name="T10" fmla="*/ 28 w 30"/>
                    <a:gd name="T11" fmla="*/ 31 h 42"/>
                    <a:gd name="T12" fmla="*/ 16 w 30"/>
                    <a:gd name="T13" fmla="*/ 33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" name="Freeform 10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>
                    <a:gd name="T0" fmla="*/ 15 w 25"/>
                    <a:gd name="T1" fmla="*/ 16 h 16"/>
                    <a:gd name="T2" fmla="*/ 3 w 25"/>
                    <a:gd name="T3" fmla="*/ 8 h 16"/>
                    <a:gd name="T4" fmla="*/ 15 w 25"/>
                    <a:gd name="T5" fmla="*/ 0 h 16"/>
                    <a:gd name="T6" fmla="*/ 15 w 25"/>
                    <a:gd name="T7" fmla="*/ 16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" name="Freeform 11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>
                    <a:gd name="T0" fmla="*/ 14 w 65"/>
                    <a:gd name="T1" fmla="*/ 24 h 46"/>
                    <a:gd name="T2" fmla="*/ 30 w 65"/>
                    <a:gd name="T3" fmla="*/ 4 h 46"/>
                    <a:gd name="T4" fmla="*/ 42 w 65"/>
                    <a:gd name="T5" fmla="*/ 0 h 46"/>
                    <a:gd name="T6" fmla="*/ 58 w 65"/>
                    <a:gd name="T7" fmla="*/ 12 h 46"/>
                    <a:gd name="T8" fmla="*/ 32 w 65"/>
                    <a:gd name="T9" fmla="*/ 26 h 46"/>
                    <a:gd name="T10" fmla="*/ 12 w 65"/>
                    <a:gd name="T11" fmla="*/ 46 h 46"/>
                    <a:gd name="T12" fmla="*/ 8 w 65"/>
                    <a:gd name="T13" fmla="*/ 20 h 46"/>
                    <a:gd name="T14" fmla="*/ 12 w 65"/>
                    <a:gd name="T15" fmla="*/ 14 h 46"/>
                    <a:gd name="T16" fmla="*/ 14 w 65"/>
                    <a:gd name="T17" fmla="*/ 24 h 4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6" name="Freeform 12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>
                    <a:gd name="T0" fmla="*/ 0 w 69"/>
                    <a:gd name="T1" fmla="*/ 31 h 47"/>
                    <a:gd name="T2" fmla="*/ 18 w 69"/>
                    <a:gd name="T3" fmla="*/ 25 h 47"/>
                    <a:gd name="T4" fmla="*/ 52 w 69"/>
                    <a:gd name="T5" fmla="*/ 1 h 47"/>
                    <a:gd name="T6" fmla="*/ 64 w 69"/>
                    <a:gd name="T7" fmla="*/ 3 h 47"/>
                    <a:gd name="T8" fmla="*/ 50 w 69"/>
                    <a:gd name="T9" fmla="*/ 19 h 47"/>
                    <a:gd name="T10" fmla="*/ 28 w 69"/>
                    <a:gd name="T11" fmla="*/ 33 h 47"/>
                    <a:gd name="T12" fmla="*/ 22 w 69"/>
                    <a:gd name="T13" fmla="*/ 47 h 47"/>
                    <a:gd name="T14" fmla="*/ 16 w 69"/>
                    <a:gd name="T15" fmla="*/ 45 h 47"/>
                    <a:gd name="T16" fmla="*/ 12 w 69"/>
                    <a:gd name="T17" fmla="*/ 39 h 47"/>
                    <a:gd name="T18" fmla="*/ 0 w 69"/>
                    <a:gd name="T19" fmla="*/ 35 h 47"/>
                    <a:gd name="T20" fmla="*/ 0 w 69"/>
                    <a:gd name="T21" fmla="*/ 31 h 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" name="Freeform 13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>
                    <a:gd name="T0" fmla="*/ 10 w 355"/>
                    <a:gd name="T1" fmla="*/ 4 h 277"/>
                    <a:gd name="T2" fmla="*/ 36 w 355"/>
                    <a:gd name="T3" fmla="*/ 18 h 277"/>
                    <a:gd name="T4" fmla="*/ 46 w 355"/>
                    <a:gd name="T5" fmla="*/ 30 h 277"/>
                    <a:gd name="T6" fmla="*/ 76 w 355"/>
                    <a:gd name="T7" fmla="*/ 52 h 277"/>
                    <a:gd name="T8" fmla="*/ 92 w 355"/>
                    <a:gd name="T9" fmla="*/ 66 h 277"/>
                    <a:gd name="T10" fmla="*/ 122 w 355"/>
                    <a:gd name="T11" fmla="*/ 98 h 277"/>
                    <a:gd name="T12" fmla="*/ 136 w 355"/>
                    <a:gd name="T13" fmla="*/ 128 h 277"/>
                    <a:gd name="T14" fmla="*/ 148 w 355"/>
                    <a:gd name="T15" fmla="*/ 132 h 277"/>
                    <a:gd name="T16" fmla="*/ 154 w 355"/>
                    <a:gd name="T17" fmla="*/ 150 h 277"/>
                    <a:gd name="T18" fmla="*/ 176 w 355"/>
                    <a:gd name="T19" fmla="*/ 152 h 277"/>
                    <a:gd name="T20" fmla="*/ 170 w 355"/>
                    <a:gd name="T21" fmla="*/ 196 h 277"/>
                    <a:gd name="T22" fmla="*/ 180 w 355"/>
                    <a:gd name="T23" fmla="*/ 224 h 277"/>
                    <a:gd name="T24" fmla="*/ 198 w 355"/>
                    <a:gd name="T25" fmla="*/ 232 h 277"/>
                    <a:gd name="T26" fmla="*/ 216 w 355"/>
                    <a:gd name="T27" fmla="*/ 234 h 277"/>
                    <a:gd name="T28" fmla="*/ 236 w 355"/>
                    <a:gd name="T29" fmla="*/ 242 h 277"/>
                    <a:gd name="T30" fmla="*/ 254 w 355"/>
                    <a:gd name="T31" fmla="*/ 236 h 277"/>
                    <a:gd name="T32" fmla="*/ 272 w 355"/>
                    <a:gd name="T33" fmla="*/ 248 h 277"/>
                    <a:gd name="T34" fmla="*/ 296 w 355"/>
                    <a:gd name="T35" fmla="*/ 256 h 277"/>
                    <a:gd name="T36" fmla="*/ 314 w 355"/>
                    <a:gd name="T37" fmla="*/ 264 h 277"/>
                    <a:gd name="T38" fmla="*/ 352 w 355"/>
                    <a:gd name="T39" fmla="*/ 266 h 277"/>
                    <a:gd name="T40" fmla="*/ 342 w 355"/>
                    <a:gd name="T41" fmla="*/ 274 h 277"/>
                    <a:gd name="T42" fmla="*/ 322 w 355"/>
                    <a:gd name="T43" fmla="*/ 272 h 277"/>
                    <a:gd name="T44" fmla="*/ 300 w 355"/>
                    <a:gd name="T45" fmla="*/ 270 h 277"/>
                    <a:gd name="T46" fmla="*/ 288 w 355"/>
                    <a:gd name="T47" fmla="*/ 266 h 277"/>
                    <a:gd name="T48" fmla="*/ 252 w 355"/>
                    <a:gd name="T49" fmla="*/ 264 h 277"/>
                    <a:gd name="T50" fmla="*/ 234 w 355"/>
                    <a:gd name="T51" fmla="*/ 260 h 277"/>
                    <a:gd name="T52" fmla="*/ 172 w 355"/>
                    <a:gd name="T53" fmla="*/ 242 h 277"/>
                    <a:gd name="T54" fmla="*/ 160 w 355"/>
                    <a:gd name="T55" fmla="*/ 216 h 277"/>
                    <a:gd name="T56" fmla="*/ 126 w 355"/>
                    <a:gd name="T57" fmla="*/ 200 h 277"/>
                    <a:gd name="T58" fmla="*/ 108 w 355"/>
                    <a:gd name="T59" fmla="*/ 186 h 277"/>
                    <a:gd name="T60" fmla="*/ 94 w 355"/>
                    <a:gd name="T61" fmla="*/ 158 h 277"/>
                    <a:gd name="T62" fmla="*/ 68 w 355"/>
                    <a:gd name="T63" fmla="*/ 108 h 277"/>
                    <a:gd name="T64" fmla="*/ 64 w 355"/>
                    <a:gd name="T65" fmla="*/ 102 h 277"/>
                    <a:gd name="T66" fmla="*/ 58 w 355"/>
                    <a:gd name="T67" fmla="*/ 100 h 277"/>
                    <a:gd name="T68" fmla="*/ 54 w 355"/>
                    <a:gd name="T69" fmla="*/ 88 h 277"/>
                    <a:gd name="T70" fmla="*/ 38 w 355"/>
                    <a:gd name="T71" fmla="*/ 58 h 277"/>
                    <a:gd name="T72" fmla="*/ 20 w 355"/>
                    <a:gd name="T73" fmla="*/ 40 h 277"/>
                    <a:gd name="T74" fmla="*/ 4 w 355"/>
                    <a:gd name="T75" fmla="*/ 22 h 277"/>
                    <a:gd name="T76" fmla="*/ 10 w 355"/>
                    <a:gd name="T77" fmla="*/ 2 h 277"/>
                    <a:gd name="T78" fmla="*/ 10 w 355"/>
                    <a:gd name="T79" fmla="*/ 4 h 27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8" name="Freeform 14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>
                    <a:gd name="T0" fmla="*/ 54 w 156"/>
                    <a:gd name="T1" fmla="*/ 66 h 206"/>
                    <a:gd name="T2" fmla="*/ 66 w 156"/>
                    <a:gd name="T3" fmla="*/ 58 h 206"/>
                    <a:gd name="T4" fmla="*/ 68 w 156"/>
                    <a:gd name="T5" fmla="*/ 52 h 206"/>
                    <a:gd name="T6" fmla="*/ 80 w 156"/>
                    <a:gd name="T7" fmla="*/ 44 h 206"/>
                    <a:gd name="T8" fmla="*/ 106 w 156"/>
                    <a:gd name="T9" fmla="*/ 22 h 206"/>
                    <a:gd name="T10" fmla="*/ 112 w 156"/>
                    <a:gd name="T11" fmla="*/ 4 h 206"/>
                    <a:gd name="T12" fmla="*/ 124 w 156"/>
                    <a:gd name="T13" fmla="*/ 0 h 206"/>
                    <a:gd name="T14" fmla="*/ 150 w 156"/>
                    <a:gd name="T15" fmla="*/ 28 h 206"/>
                    <a:gd name="T16" fmla="*/ 146 w 156"/>
                    <a:gd name="T17" fmla="*/ 44 h 206"/>
                    <a:gd name="T18" fmla="*/ 126 w 156"/>
                    <a:gd name="T19" fmla="*/ 64 h 206"/>
                    <a:gd name="T20" fmla="*/ 132 w 156"/>
                    <a:gd name="T21" fmla="*/ 94 h 206"/>
                    <a:gd name="T22" fmla="*/ 142 w 156"/>
                    <a:gd name="T23" fmla="*/ 110 h 206"/>
                    <a:gd name="T24" fmla="*/ 146 w 156"/>
                    <a:gd name="T25" fmla="*/ 128 h 206"/>
                    <a:gd name="T26" fmla="*/ 128 w 156"/>
                    <a:gd name="T27" fmla="*/ 128 h 206"/>
                    <a:gd name="T28" fmla="*/ 116 w 156"/>
                    <a:gd name="T29" fmla="*/ 146 h 206"/>
                    <a:gd name="T30" fmla="*/ 104 w 156"/>
                    <a:gd name="T31" fmla="*/ 156 h 206"/>
                    <a:gd name="T32" fmla="*/ 100 w 156"/>
                    <a:gd name="T33" fmla="*/ 198 h 206"/>
                    <a:gd name="T34" fmla="*/ 88 w 156"/>
                    <a:gd name="T35" fmla="*/ 202 h 206"/>
                    <a:gd name="T36" fmla="*/ 82 w 156"/>
                    <a:gd name="T37" fmla="*/ 206 h 206"/>
                    <a:gd name="T38" fmla="*/ 76 w 156"/>
                    <a:gd name="T39" fmla="*/ 202 h 206"/>
                    <a:gd name="T40" fmla="*/ 72 w 156"/>
                    <a:gd name="T41" fmla="*/ 190 h 206"/>
                    <a:gd name="T42" fmla="*/ 60 w 156"/>
                    <a:gd name="T43" fmla="*/ 186 h 206"/>
                    <a:gd name="T44" fmla="*/ 42 w 156"/>
                    <a:gd name="T45" fmla="*/ 194 h 206"/>
                    <a:gd name="T46" fmla="*/ 28 w 156"/>
                    <a:gd name="T47" fmla="*/ 186 h 206"/>
                    <a:gd name="T48" fmla="*/ 10 w 156"/>
                    <a:gd name="T49" fmla="*/ 148 h 206"/>
                    <a:gd name="T50" fmla="*/ 4 w 156"/>
                    <a:gd name="T51" fmla="*/ 130 h 206"/>
                    <a:gd name="T52" fmla="*/ 0 w 156"/>
                    <a:gd name="T53" fmla="*/ 118 h 206"/>
                    <a:gd name="T54" fmla="*/ 20 w 156"/>
                    <a:gd name="T55" fmla="*/ 96 h 206"/>
                    <a:gd name="T56" fmla="*/ 32 w 156"/>
                    <a:gd name="T57" fmla="*/ 104 h 206"/>
                    <a:gd name="T58" fmla="*/ 34 w 156"/>
                    <a:gd name="T59" fmla="*/ 80 h 206"/>
                    <a:gd name="T60" fmla="*/ 52 w 156"/>
                    <a:gd name="T61" fmla="*/ 70 h 206"/>
                    <a:gd name="T62" fmla="*/ 54 w 156"/>
                    <a:gd name="T63" fmla="*/ 66 h 20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" name="Freeform 15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>
                    <a:gd name="T0" fmla="*/ 4 w 109"/>
                    <a:gd name="T1" fmla="*/ 32 h 38"/>
                    <a:gd name="T2" fmla="*/ 18 w 109"/>
                    <a:gd name="T3" fmla="*/ 10 h 38"/>
                    <a:gd name="T4" fmla="*/ 46 w 109"/>
                    <a:gd name="T5" fmla="*/ 20 h 38"/>
                    <a:gd name="T6" fmla="*/ 72 w 109"/>
                    <a:gd name="T7" fmla="*/ 14 h 38"/>
                    <a:gd name="T8" fmla="*/ 90 w 109"/>
                    <a:gd name="T9" fmla="*/ 0 h 38"/>
                    <a:gd name="T10" fmla="*/ 76 w 109"/>
                    <a:gd name="T11" fmla="*/ 26 h 38"/>
                    <a:gd name="T12" fmla="*/ 60 w 109"/>
                    <a:gd name="T13" fmla="*/ 38 h 38"/>
                    <a:gd name="T14" fmla="*/ 42 w 109"/>
                    <a:gd name="T15" fmla="*/ 32 h 38"/>
                    <a:gd name="T16" fmla="*/ 14 w 109"/>
                    <a:gd name="T17" fmla="*/ 30 h 38"/>
                    <a:gd name="T18" fmla="*/ 4 w 109"/>
                    <a:gd name="T19" fmla="*/ 32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0" name="Freeform 16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>
                    <a:gd name="T0" fmla="*/ 8 w 76"/>
                    <a:gd name="T1" fmla="*/ 18 h 104"/>
                    <a:gd name="T2" fmla="*/ 18 w 76"/>
                    <a:gd name="T3" fmla="*/ 0 h 104"/>
                    <a:gd name="T4" fmla="*/ 34 w 76"/>
                    <a:gd name="T5" fmla="*/ 18 h 104"/>
                    <a:gd name="T6" fmla="*/ 62 w 76"/>
                    <a:gd name="T7" fmla="*/ 4 h 104"/>
                    <a:gd name="T8" fmla="*/ 46 w 76"/>
                    <a:gd name="T9" fmla="*/ 34 h 104"/>
                    <a:gd name="T10" fmla="*/ 54 w 76"/>
                    <a:gd name="T11" fmla="*/ 48 h 104"/>
                    <a:gd name="T12" fmla="*/ 58 w 76"/>
                    <a:gd name="T13" fmla="*/ 60 h 104"/>
                    <a:gd name="T14" fmla="*/ 46 w 76"/>
                    <a:gd name="T15" fmla="*/ 74 h 104"/>
                    <a:gd name="T16" fmla="*/ 34 w 76"/>
                    <a:gd name="T17" fmla="*/ 60 h 104"/>
                    <a:gd name="T18" fmla="*/ 22 w 76"/>
                    <a:gd name="T19" fmla="*/ 48 h 104"/>
                    <a:gd name="T20" fmla="*/ 28 w 76"/>
                    <a:gd name="T21" fmla="*/ 68 h 104"/>
                    <a:gd name="T22" fmla="*/ 30 w 76"/>
                    <a:gd name="T23" fmla="*/ 74 h 104"/>
                    <a:gd name="T24" fmla="*/ 20 w 76"/>
                    <a:gd name="T25" fmla="*/ 104 h 104"/>
                    <a:gd name="T26" fmla="*/ 12 w 76"/>
                    <a:gd name="T27" fmla="*/ 102 h 104"/>
                    <a:gd name="T28" fmla="*/ 8 w 76"/>
                    <a:gd name="T29" fmla="*/ 90 h 104"/>
                    <a:gd name="T30" fmla="*/ 0 w 76"/>
                    <a:gd name="T31" fmla="*/ 54 h 104"/>
                    <a:gd name="T32" fmla="*/ 2 w 76"/>
                    <a:gd name="T33" fmla="*/ 30 h 104"/>
                    <a:gd name="T34" fmla="*/ 8 w 76"/>
                    <a:gd name="T35" fmla="*/ 18 h 10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" name="Freeform 17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>
                    <a:gd name="T0" fmla="*/ 3 w 37"/>
                    <a:gd name="T1" fmla="*/ 28 h 61"/>
                    <a:gd name="T2" fmla="*/ 13 w 37"/>
                    <a:gd name="T3" fmla="*/ 0 h 61"/>
                    <a:gd name="T4" fmla="*/ 15 w 37"/>
                    <a:gd name="T5" fmla="*/ 28 h 61"/>
                    <a:gd name="T6" fmla="*/ 37 w 37"/>
                    <a:gd name="T7" fmla="*/ 38 h 61"/>
                    <a:gd name="T8" fmla="*/ 19 w 37"/>
                    <a:gd name="T9" fmla="*/ 44 h 61"/>
                    <a:gd name="T10" fmla="*/ 5 w 37"/>
                    <a:gd name="T11" fmla="*/ 58 h 61"/>
                    <a:gd name="T12" fmla="*/ 1 w 37"/>
                    <a:gd name="T13" fmla="*/ 34 h 61"/>
                    <a:gd name="T14" fmla="*/ 3 w 37"/>
                    <a:gd name="T15" fmla="*/ 28 h 6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2" name="Freeform 18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>
                    <a:gd name="T0" fmla="*/ 7 w 49"/>
                    <a:gd name="T1" fmla="*/ 0 h 29"/>
                    <a:gd name="T2" fmla="*/ 29 w 49"/>
                    <a:gd name="T3" fmla="*/ 0 h 29"/>
                    <a:gd name="T4" fmla="*/ 49 w 49"/>
                    <a:gd name="T5" fmla="*/ 16 h 29"/>
                    <a:gd name="T6" fmla="*/ 35 w 49"/>
                    <a:gd name="T7" fmla="*/ 14 h 29"/>
                    <a:gd name="T8" fmla="*/ 3 w 49"/>
                    <a:gd name="T9" fmla="*/ 16 h 29"/>
                    <a:gd name="T10" fmla="*/ 7 w 49"/>
                    <a:gd name="T11" fmla="*/ 0 h 2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" name="Freeform 19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>
                    <a:gd name="T0" fmla="*/ 21 w 61"/>
                    <a:gd name="T1" fmla="*/ 38 h 48"/>
                    <a:gd name="T2" fmla="*/ 15 w 61"/>
                    <a:gd name="T3" fmla="*/ 26 h 48"/>
                    <a:gd name="T4" fmla="*/ 3 w 61"/>
                    <a:gd name="T5" fmla="*/ 22 h 48"/>
                    <a:gd name="T6" fmla="*/ 13 w 61"/>
                    <a:gd name="T7" fmla="*/ 8 h 48"/>
                    <a:gd name="T8" fmla="*/ 25 w 61"/>
                    <a:gd name="T9" fmla="*/ 0 h 48"/>
                    <a:gd name="T10" fmla="*/ 49 w 61"/>
                    <a:gd name="T11" fmla="*/ 10 h 48"/>
                    <a:gd name="T12" fmla="*/ 53 w 61"/>
                    <a:gd name="T13" fmla="*/ 20 h 48"/>
                    <a:gd name="T14" fmla="*/ 61 w 61"/>
                    <a:gd name="T15" fmla="*/ 32 h 48"/>
                    <a:gd name="T16" fmla="*/ 41 w 61"/>
                    <a:gd name="T17" fmla="*/ 38 h 48"/>
                    <a:gd name="T18" fmla="*/ 23 w 61"/>
                    <a:gd name="T19" fmla="*/ 44 h 48"/>
                    <a:gd name="T20" fmla="*/ 21 w 61"/>
                    <a:gd name="T21" fmla="*/ 38 h 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" name="Freeform 20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>
                    <a:gd name="T0" fmla="*/ 46 w 286"/>
                    <a:gd name="T1" fmla="*/ 28 h 182"/>
                    <a:gd name="T2" fmla="*/ 36 w 286"/>
                    <a:gd name="T3" fmla="*/ 14 h 182"/>
                    <a:gd name="T4" fmla="*/ 26 w 286"/>
                    <a:gd name="T5" fmla="*/ 30 h 182"/>
                    <a:gd name="T6" fmla="*/ 0 w 286"/>
                    <a:gd name="T7" fmla="*/ 24 h 182"/>
                    <a:gd name="T8" fmla="*/ 10 w 286"/>
                    <a:gd name="T9" fmla="*/ 42 h 182"/>
                    <a:gd name="T10" fmla="*/ 16 w 286"/>
                    <a:gd name="T11" fmla="*/ 62 h 182"/>
                    <a:gd name="T12" fmla="*/ 24 w 286"/>
                    <a:gd name="T13" fmla="*/ 48 h 182"/>
                    <a:gd name="T14" fmla="*/ 30 w 286"/>
                    <a:gd name="T15" fmla="*/ 44 h 182"/>
                    <a:gd name="T16" fmla="*/ 48 w 286"/>
                    <a:gd name="T17" fmla="*/ 56 h 182"/>
                    <a:gd name="T18" fmla="*/ 70 w 286"/>
                    <a:gd name="T19" fmla="*/ 62 h 182"/>
                    <a:gd name="T20" fmla="*/ 88 w 286"/>
                    <a:gd name="T21" fmla="*/ 72 h 182"/>
                    <a:gd name="T22" fmla="*/ 106 w 286"/>
                    <a:gd name="T23" fmla="*/ 102 h 182"/>
                    <a:gd name="T24" fmla="*/ 104 w 286"/>
                    <a:gd name="T25" fmla="*/ 122 h 182"/>
                    <a:gd name="T26" fmla="*/ 98 w 286"/>
                    <a:gd name="T27" fmla="*/ 134 h 182"/>
                    <a:gd name="T28" fmla="*/ 122 w 286"/>
                    <a:gd name="T29" fmla="*/ 128 h 182"/>
                    <a:gd name="T30" fmla="*/ 140 w 286"/>
                    <a:gd name="T31" fmla="*/ 140 h 182"/>
                    <a:gd name="T32" fmla="*/ 168 w 286"/>
                    <a:gd name="T33" fmla="*/ 148 h 182"/>
                    <a:gd name="T34" fmla="*/ 174 w 286"/>
                    <a:gd name="T35" fmla="*/ 146 h 182"/>
                    <a:gd name="T36" fmla="*/ 168 w 286"/>
                    <a:gd name="T37" fmla="*/ 134 h 182"/>
                    <a:gd name="T38" fmla="*/ 178 w 286"/>
                    <a:gd name="T39" fmla="*/ 136 h 182"/>
                    <a:gd name="T40" fmla="*/ 186 w 286"/>
                    <a:gd name="T41" fmla="*/ 118 h 182"/>
                    <a:gd name="T42" fmla="*/ 202 w 286"/>
                    <a:gd name="T43" fmla="*/ 122 h 182"/>
                    <a:gd name="T44" fmla="*/ 214 w 286"/>
                    <a:gd name="T45" fmla="*/ 130 h 182"/>
                    <a:gd name="T46" fmla="*/ 244 w 286"/>
                    <a:gd name="T47" fmla="*/ 168 h 182"/>
                    <a:gd name="T48" fmla="*/ 262 w 286"/>
                    <a:gd name="T49" fmla="*/ 178 h 182"/>
                    <a:gd name="T50" fmla="*/ 284 w 286"/>
                    <a:gd name="T51" fmla="*/ 170 h 182"/>
                    <a:gd name="T52" fmla="*/ 268 w 286"/>
                    <a:gd name="T53" fmla="*/ 160 h 182"/>
                    <a:gd name="T54" fmla="*/ 256 w 286"/>
                    <a:gd name="T55" fmla="*/ 138 h 182"/>
                    <a:gd name="T56" fmla="*/ 250 w 286"/>
                    <a:gd name="T57" fmla="*/ 132 h 182"/>
                    <a:gd name="T58" fmla="*/ 248 w 286"/>
                    <a:gd name="T59" fmla="*/ 122 h 182"/>
                    <a:gd name="T60" fmla="*/ 236 w 286"/>
                    <a:gd name="T61" fmla="*/ 116 h 182"/>
                    <a:gd name="T62" fmla="*/ 240 w 286"/>
                    <a:gd name="T63" fmla="*/ 96 h 182"/>
                    <a:gd name="T64" fmla="*/ 220 w 286"/>
                    <a:gd name="T65" fmla="*/ 86 h 182"/>
                    <a:gd name="T66" fmla="*/ 210 w 286"/>
                    <a:gd name="T67" fmla="*/ 70 h 182"/>
                    <a:gd name="T68" fmla="*/ 190 w 286"/>
                    <a:gd name="T69" fmla="*/ 54 h 182"/>
                    <a:gd name="T70" fmla="*/ 168 w 286"/>
                    <a:gd name="T71" fmla="*/ 38 h 182"/>
                    <a:gd name="T72" fmla="*/ 156 w 286"/>
                    <a:gd name="T73" fmla="*/ 34 h 182"/>
                    <a:gd name="T74" fmla="*/ 120 w 286"/>
                    <a:gd name="T75" fmla="*/ 16 h 182"/>
                    <a:gd name="T76" fmla="*/ 102 w 286"/>
                    <a:gd name="T77" fmla="*/ 4 h 182"/>
                    <a:gd name="T78" fmla="*/ 96 w 286"/>
                    <a:gd name="T79" fmla="*/ 0 h 182"/>
                    <a:gd name="T80" fmla="*/ 70 w 286"/>
                    <a:gd name="T81" fmla="*/ 10 h 182"/>
                    <a:gd name="T82" fmla="*/ 56 w 286"/>
                    <a:gd name="T83" fmla="*/ 32 h 182"/>
                    <a:gd name="T84" fmla="*/ 46 w 286"/>
                    <a:gd name="T85" fmla="*/ 28 h 18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" name="Freeform 21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>
                    <a:gd name="T0" fmla="*/ 1 w 78"/>
                    <a:gd name="T1" fmla="*/ 58 h 78"/>
                    <a:gd name="T2" fmla="*/ 27 w 78"/>
                    <a:gd name="T3" fmla="*/ 60 h 78"/>
                    <a:gd name="T4" fmla="*/ 45 w 78"/>
                    <a:gd name="T5" fmla="*/ 48 h 78"/>
                    <a:gd name="T6" fmla="*/ 57 w 78"/>
                    <a:gd name="T7" fmla="*/ 30 h 78"/>
                    <a:gd name="T8" fmla="*/ 43 w 78"/>
                    <a:gd name="T9" fmla="*/ 14 h 78"/>
                    <a:gd name="T10" fmla="*/ 43 w 78"/>
                    <a:gd name="T11" fmla="*/ 4 h 78"/>
                    <a:gd name="T12" fmla="*/ 71 w 78"/>
                    <a:gd name="T13" fmla="*/ 26 h 78"/>
                    <a:gd name="T14" fmla="*/ 67 w 78"/>
                    <a:gd name="T15" fmla="*/ 54 h 78"/>
                    <a:gd name="T16" fmla="*/ 33 w 78"/>
                    <a:gd name="T17" fmla="*/ 78 h 78"/>
                    <a:gd name="T18" fmla="*/ 9 w 78"/>
                    <a:gd name="T19" fmla="*/ 66 h 78"/>
                    <a:gd name="T20" fmla="*/ 3 w 78"/>
                    <a:gd name="T21" fmla="*/ 62 h 78"/>
                    <a:gd name="T22" fmla="*/ 1 w 78"/>
                    <a:gd name="T23" fmla="*/ 58 h 7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6" name="Freeform 22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>
                    <a:gd name="T0" fmla="*/ 3 w 17"/>
                    <a:gd name="T1" fmla="*/ 4 h 18"/>
                    <a:gd name="T2" fmla="*/ 3 w 17"/>
                    <a:gd name="T3" fmla="*/ 14 h 18"/>
                    <a:gd name="T4" fmla="*/ 3 w 17"/>
                    <a:gd name="T5" fmla="*/ 4 h 1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" name="Freeform 23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>
                    <a:gd name="T0" fmla="*/ 8 w 26"/>
                    <a:gd name="T1" fmla="*/ 14 h 22"/>
                    <a:gd name="T2" fmla="*/ 14 w 26"/>
                    <a:gd name="T3" fmla="*/ 0 h 22"/>
                    <a:gd name="T4" fmla="*/ 14 w 26"/>
                    <a:gd name="T5" fmla="*/ 22 h 22"/>
                    <a:gd name="T6" fmla="*/ 8 w 26"/>
                    <a:gd name="T7" fmla="*/ 14 h 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8" name="Freeform 24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>
                    <a:gd name="T0" fmla="*/ 7 w 20"/>
                    <a:gd name="T1" fmla="*/ 12 h 15"/>
                    <a:gd name="T2" fmla="*/ 17 w 20"/>
                    <a:gd name="T3" fmla="*/ 2 h 15"/>
                    <a:gd name="T4" fmla="*/ 9 w 20"/>
                    <a:gd name="T5" fmla="*/ 12 h 15"/>
                    <a:gd name="T6" fmla="*/ 7 w 20"/>
                    <a:gd name="T7" fmla="*/ 12 h 1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" name="Freeform 25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>
                    <a:gd name="T0" fmla="*/ 7 w 20"/>
                    <a:gd name="T1" fmla="*/ 12 h 15"/>
                    <a:gd name="T2" fmla="*/ 15 w 20"/>
                    <a:gd name="T3" fmla="*/ 2 h 15"/>
                    <a:gd name="T4" fmla="*/ 15 w 20"/>
                    <a:gd name="T5" fmla="*/ 14 h 15"/>
                    <a:gd name="T6" fmla="*/ 7 w 20"/>
                    <a:gd name="T7" fmla="*/ 12 h 1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0" name="Freeform 26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>
                    <a:gd name="T0" fmla="*/ 0 w 80"/>
                    <a:gd name="T1" fmla="*/ 50 h 80"/>
                    <a:gd name="T2" fmla="*/ 14 w 80"/>
                    <a:gd name="T3" fmla="*/ 24 h 80"/>
                    <a:gd name="T4" fmla="*/ 26 w 80"/>
                    <a:gd name="T5" fmla="*/ 20 h 80"/>
                    <a:gd name="T6" fmla="*/ 48 w 80"/>
                    <a:gd name="T7" fmla="*/ 18 h 80"/>
                    <a:gd name="T8" fmla="*/ 58 w 80"/>
                    <a:gd name="T9" fmla="*/ 0 h 80"/>
                    <a:gd name="T10" fmla="*/ 80 w 80"/>
                    <a:gd name="T11" fmla="*/ 40 h 80"/>
                    <a:gd name="T12" fmla="*/ 70 w 80"/>
                    <a:gd name="T13" fmla="*/ 56 h 80"/>
                    <a:gd name="T14" fmla="*/ 54 w 80"/>
                    <a:gd name="T15" fmla="*/ 62 h 80"/>
                    <a:gd name="T16" fmla="*/ 48 w 80"/>
                    <a:gd name="T17" fmla="*/ 80 h 80"/>
                    <a:gd name="T18" fmla="*/ 32 w 80"/>
                    <a:gd name="T19" fmla="*/ 68 h 80"/>
                    <a:gd name="T20" fmla="*/ 38 w 80"/>
                    <a:gd name="T21" fmla="*/ 52 h 80"/>
                    <a:gd name="T22" fmla="*/ 30 w 80"/>
                    <a:gd name="T23" fmla="*/ 28 h 80"/>
                    <a:gd name="T24" fmla="*/ 20 w 80"/>
                    <a:gd name="T25" fmla="*/ 48 h 80"/>
                    <a:gd name="T26" fmla="*/ 8 w 80"/>
                    <a:gd name="T27" fmla="*/ 56 h 80"/>
                    <a:gd name="T28" fmla="*/ 0 w 80"/>
                    <a:gd name="T29" fmla="*/ 50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" name="Freeform 27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>
                    <a:gd name="T0" fmla="*/ 14 w 94"/>
                    <a:gd name="T1" fmla="*/ 96 h 174"/>
                    <a:gd name="T2" fmla="*/ 26 w 94"/>
                    <a:gd name="T3" fmla="*/ 128 h 174"/>
                    <a:gd name="T4" fmla="*/ 32 w 94"/>
                    <a:gd name="T5" fmla="*/ 108 h 174"/>
                    <a:gd name="T6" fmla="*/ 52 w 94"/>
                    <a:gd name="T7" fmla="*/ 100 h 174"/>
                    <a:gd name="T8" fmla="*/ 46 w 94"/>
                    <a:gd name="T9" fmla="*/ 124 h 174"/>
                    <a:gd name="T10" fmla="*/ 66 w 94"/>
                    <a:gd name="T11" fmla="*/ 126 h 174"/>
                    <a:gd name="T12" fmla="*/ 76 w 94"/>
                    <a:gd name="T13" fmla="*/ 142 h 174"/>
                    <a:gd name="T14" fmla="*/ 58 w 94"/>
                    <a:gd name="T15" fmla="*/ 148 h 174"/>
                    <a:gd name="T16" fmla="*/ 74 w 94"/>
                    <a:gd name="T17" fmla="*/ 174 h 174"/>
                    <a:gd name="T18" fmla="*/ 84 w 94"/>
                    <a:gd name="T19" fmla="*/ 154 h 174"/>
                    <a:gd name="T20" fmla="*/ 82 w 94"/>
                    <a:gd name="T21" fmla="*/ 112 h 174"/>
                    <a:gd name="T22" fmla="*/ 60 w 94"/>
                    <a:gd name="T23" fmla="*/ 106 h 174"/>
                    <a:gd name="T24" fmla="*/ 50 w 94"/>
                    <a:gd name="T25" fmla="*/ 82 h 174"/>
                    <a:gd name="T26" fmla="*/ 34 w 94"/>
                    <a:gd name="T27" fmla="*/ 82 h 174"/>
                    <a:gd name="T28" fmla="*/ 30 w 94"/>
                    <a:gd name="T29" fmla="*/ 70 h 174"/>
                    <a:gd name="T30" fmla="*/ 42 w 94"/>
                    <a:gd name="T31" fmla="*/ 42 h 174"/>
                    <a:gd name="T32" fmla="*/ 30 w 94"/>
                    <a:gd name="T33" fmla="*/ 0 h 174"/>
                    <a:gd name="T34" fmla="*/ 18 w 94"/>
                    <a:gd name="T35" fmla="*/ 22 h 174"/>
                    <a:gd name="T36" fmla="*/ 4 w 94"/>
                    <a:gd name="T37" fmla="*/ 46 h 174"/>
                    <a:gd name="T38" fmla="*/ 14 w 94"/>
                    <a:gd name="T39" fmla="*/ 76 h 174"/>
                    <a:gd name="T40" fmla="*/ 14 w 94"/>
                    <a:gd name="T41" fmla="*/ 96 h 1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2" name="Freeform 28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>
                    <a:gd name="T0" fmla="*/ 6 w 32"/>
                    <a:gd name="T1" fmla="*/ 24 h 50"/>
                    <a:gd name="T2" fmla="*/ 12 w 32"/>
                    <a:gd name="T3" fmla="*/ 0 h 50"/>
                    <a:gd name="T4" fmla="*/ 20 w 32"/>
                    <a:gd name="T5" fmla="*/ 16 h 50"/>
                    <a:gd name="T6" fmla="*/ 22 w 32"/>
                    <a:gd name="T7" fmla="*/ 24 h 50"/>
                    <a:gd name="T8" fmla="*/ 28 w 32"/>
                    <a:gd name="T9" fmla="*/ 26 h 50"/>
                    <a:gd name="T10" fmla="*/ 32 w 32"/>
                    <a:gd name="T11" fmla="*/ 38 h 50"/>
                    <a:gd name="T12" fmla="*/ 18 w 32"/>
                    <a:gd name="T13" fmla="*/ 50 h 50"/>
                    <a:gd name="T14" fmla="*/ 6 w 32"/>
                    <a:gd name="T15" fmla="*/ 24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3" name="Freeform 29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>
                    <a:gd name="T0" fmla="*/ 0 w 43"/>
                    <a:gd name="T1" fmla="*/ 44 h 50"/>
                    <a:gd name="T2" fmla="*/ 22 w 43"/>
                    <a:gd name="T3" fmla="*/ 20 h 50"/>
                    <a:gd name="T4" fmla="*/ 36 w 43"/>
                    <a:gd name="T5" fmla="*/ 0 h 50"/>
                    <a:gd name="T6" fmla="*/ 24 w 43"/>
                    <a:gd name="T7" fmla="*/ 28 h 50"/>
                    <a:gd name="T8" fmla="*/ 2 w 43"/>
                    <a:gd name="T9" fmla="*/ 50 h 50"/>
                    <a:gd name="T10" fmla="*/ 0 w 43"/>
                    <a:gd name="T11" fmla="*/ 44 h 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" name="Freeform 30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>
                    <a:gd name="T0" fmla="*/ 21 w 471"/>
                    <a:gd name="T1" fmla="*/ 280 h 281"/>
                    <a:gd name="T2" fmla="*/ 24 w 471"/>
                    <a:gd name="T3" fmla="*/ 250 h 281"/>
                    <a:gd name="T4" fmla="*/ 22 w 471"/>
                    <a:gd name="T5" fmla="*/ 245 h 281"/>
                    <a:gd name="T6" fmla="*/ 16 w 471"/>
                    <a:gd name="T7" fmla="*/ 218 h 281"/>
                    <a:gd name="T8" fmla="*/ 4 w 471"/>
                    <a:gd name="T9" fmla="*/ 215 h 281"/>
                    <a:gd name="T10" fmla="*/ 0 w 471"/>
                    <a:gd name="T11" fmla="*/ 191 h 281"/>
                    <a:gd name="T12" fmla="*/ 12 w 471"/>
                    <a:gd name="T13" fmla="*/ 180 h 281"/>
                    <a:gd name="T14" fmla="*/ 6 w 471"/>
                    <a:gd name="T15" fmla="*/ 165 h 281"/>
                    <a:gd name="T16" fmla="*/ 2 w 471"/>
                    <a:gd name="T17" fmla="*/ 160 h 281"/>
                    <a:gd name="T18" fmla="*/ 28 w 471"/>
                    <a:gd name="T19" fmla="*/ 120 h 281"/>
                    <a:gd name="T20" fmla="*/ 44 w 471"/>
                    <a:gd name="T21" fmla="*/ 96 h 281"/>
                    <a:gd name="T22" fmla="*/ 42 w 471"/>
                    <a:gd name="T23" fmla="*/ 70 h 281"/>
                    <a:gd name="T24" fmla="*/ 24 w 471"/>
                    <a:gd name="T25" fmla="*/ 43 h 281"/>
                    <a:gd name="T26" fmla="*/ 20 w 471"/>
                    <a:gd name="T27" fmla="*/ 32 h 281"/>
                    <a:gd name="T28" fmla="*/ 26 w 471"/>
                    <a:gd name="T29" fmla="*/ 36 h 281"/>
                    <a:gd name="T30" fmla="*/ 48 w 471"/>
                    <a:gd name="T31" fmla="*/ 35 h 281"/>
                    <a:gd name="T32" fmla="*/ 64 w 471"/>
                    <a:gd name="T33" fmla="*/ 11 h 281"/>
                    <a:gd name="T34" fmla="*/ 82 w 471"/>
                    <a:gd name="T35" fmla="*/ 0 h 281"/>
                    <a:gd name="T36" fmla="*/ 88 w 471"/>
                    <a:gd name="T37" fmla="*/ 2 h 281"/>
                    <a:gd name="T38" fmla="*/ 92 w 471"/>
                    <a:gd name="T39" fmla="*/ 9 h 281"/>
                    <a:gd name="T40" fmla="*/ 98 w 471"/>
                    <a:gd name="T41" fmla="*/ 5 h 281"/>
                    <a:gd name="T42" fmla="*/ 110 w 471"/>
                    <a:gd name="T43" fmla="*/ 8 h 281"/>
                    <a:gd name="T44" fmla="*/ 116 w 471"/>
                    <a:gd name="T45" fmla="*/ 9 h 281"/>
                    <a:gd name="T46" fmla="*/ 141 w 471"/>
                    <a:gd name="T47" fmla="*/ 14 h 281"/>
                    <a:gd name="T48" fmla="*/ 155 w 471"/>
                    <a:gd name="T49" fmla="*/ 24 h 281"/>
                    <a:gd name="T50" fmla="*/ 167 w 471"/>
                    <a:gd name="T51" fmla="*/ 17 h 281"/>
                    <a:gd name="T52" fmla="*/ 173 w 471"/>
                    <a:gd name="T53" fmla="*/ 14 h 281"/>
                    <a:gd name="T54" fmla="*/ 195 w 471"/>
                    <a:gd name="T55" fmla="*/ 14 h 281"/>
                    <a:gd name="T56" fmla="*/ 211 w 471"/>
                    <a:gd name="T57" fmla="*/ 32 h 281"/>
                    <a:gd name="T58" fmla="*/ 231 w 471"/>
                    <a:gd name="T59" fmla="*/ 59 h 281"/>
                    <a:gd name="T60" fmla="*/ 245 w 471"/>
                    <a:gd name="T61" fmla="*/ 70 h 281"/>
                    <a:gd name="T62" fmla="*/ 257 w 471"/>
                    <a:gd name="T63" fmla="*/ 68 h 281"/>
                    <a:gd name="T64" fmla="*/ 270 w 471"/>
                    <a:gd name="T65" fmla="*/ 65 h 281"/>
                    <a:gd name="T66" fmla="*/ 290 w 471"/>
                    <a:gd name="T67" fmla="*/ 71 h 281"/>
                    <a:gd name="T68" fmla="*/ 300 w 471"/>
                    <a:gd name="T69" fmla="*/ 81 h 281"/>
                    <a:gd name="T70" fmla="*/ 308 w 471"/>
                    <a:gd name="T71" fmla="*/ 90 h 281"/>
                    <a:gd name="T72" fmla="*/ 318 w 471"/>
                    <a:gd name="T73" fmla="*/ 111 h 281"/>
                    <a:gd name="T74" fmla="*/ 322 w 471"/>
                    <a:gd name="T75" fmla="*/ 120 h 281"/>
                    <a:gd name="T76" fmla="*/ 324 w 471"/>
                    <a:gd name="T77" fmla="*/ 125 h 281"/>
                    <a:gd name="T78" fmla="*/ 310 w 471"/>
                    <a:gd name="T79" fmla="*/ 142 h 281"/>
                    <a:gd name="T80" fmla="*/ 322 w 471"/>
                    <a:gd name="T81" fmla="*/ 141 h 281"/>
                    <a:gd name="T82" fmla="*/ 342 w 471"/>
                    <a:gd name="T83" fmla="*/ 155 h 281"/>
                    <a:gd name="T84" fmla="*/ 364 w 471"/>
                    <a:gd name="T85" fmla="*/ 157 h 281"/>
                    <a:gd name="T86" fmla="*/ 380 w 471"/>
                    <a:gd name="T87" fmla="*/ 168 h 281"/>
                    <a:gd name="T88" fmla="*/ 382 w 471"/>
                    <a:gd name="T89" fmla="*/ 172 h 281"/>
                    <a:gd name="T90" fmla="*/ 382 w 471"/>
                    <a:gd name="T91" fmla="*/ 176 h 281"/>
                    <a:gd name="T92" fmla="*/ 394 w 471"/>
                    <a:gd name="T93" fmla="*/ 172 h 281"/>
                    <a:gd name="T94" fmla="*/ 400 w 471"/>
                    <a:gd name="T95" fmla="*/ 171 h 281"/>
                    <a:gd name="T96" fmla="*/ 439 w 471"/>
                    <a:gd name="T97" fmla="*/ 185 h 281"/>
                    <a:gd name="T98" fmla="*/ 447 w 471"/>
                    <a:gd name="T99" fmla="*/ 199 h 281"/>
                    <a:gd name="T100" fmla="*/ 465 w 471"/>
                    <a:gd name="T101" fmla="*/ 201 h 281"/>
                    <a:gd name="T102" fmla="*/ 471 w 471"/>
                    <a:gd name="T103" fmla="*/ 215 h 281"/>
                    <a:gd name="T104" fmla="*/ 451 w 471"/>
                    <a:gd name="T105" fmla="*/ 258 h 281"/>
                    <a:gd name="T106" fmla="*/ 435 w 471"/>
                    <a:gd name="T107" fmla="*/ 281 h 28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" name="Freeform 31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>
                    <a:gd name="T0" fmla="*/ 406 w 984"/>
                    <a:gd name="T1" fmla="*/ 6 h 844"/>
                    <a:gd name="T2" fmla="*/ 502 w 984"/>
                    <a:gd name="T3" fmla="*/ 34 h 844"/>
                    <a:gd name="T4" fmla="*/ 550 w 984"/>
                    <a:gd name="T5" fmla="*/ 38 h 844"/>
                    <a:gd name="T6" fmla="*/ 578 w 984"/>
                    <a:gd name="T7" fmla="*/ 130 h 844"/>
                    <a:gd name="T8" fmla="*/ 586 w 984"/>
                    <a:gd name="T9" fmla="*/ 90 h 844"/>
                    <a:gd name="T10" fmla="*/ 606 w 984"/>
                    <a:gd name="T11" fmla="*/ 70 h 844"/>
                    <a:gd name="T12" fmla="*/ 642 w 984"/>
                    <a:gd name="T13" fmla="*/ 126 h 844"/>
                    <a:gd name="T14" fmla="*/ 682 w 984"/>
                    <a:gd name="T15" fmla="*/ 98 h 844"/>
                    <a:gd name="T16" fmla="*/ 706 w 984"/>
                    <a:gd name="T17" fmla="*/ 86 h 844"/>
                    <a:gd name="T18" fmla="*/ 762 w 984"/>
                    <a:gd name="T19" fmla="*/ 2 h 844"/>
                    <a:gd name="T20" fmla="*/ 798 w 984"/>
                    <a:gd name="T21" fmla="*/ 70 h 844"/>
                    <a:gd name="T22" fmla="*/ 798 w 984"/>
                    <a:gd name="T23" fmla="*/ 130 h 844"/>
                    <a:gd name="T24" fmla="*/ 790 w 984"/>
                    <a:gd name="T25" fmla="*/ 158 h 844"/>
                    <a:gd name="T26" fmla="*/ 766 w 984"/>
                    <a:gd name="T27" fmla="*/ 162 h 844"/>
                    <a:gd name="T28" fmla="*/ 762 w 984"/>
                    <a:gd name="T29" fmla="*/ 186 h 844"/>
                    <a:gd name="T30" fmla="*/ 802 w 984"/>
                    <a:gd name="T31" fmla="*/ 226 h 844"/>
                    <a:gd name="T32" fmla="*/ 786 w 984"/>
                    <a:gd name="T33" fmla="*/ 322 h 844"/>
                    <a:gd name="T34" fmla="*/ 830 w 984"/>
                    <a:gd name="T35" fmla="*/ 414 h 844"/>
                    <a:gd name="T36" fmla="*/ 854 w 984"/>
                    <a:gd name="T37" fmla="*/ 450 h 844"/>
                    <a:gd name="T38" fmla="*/ 830 w 984"/>
                    <a:gd name="T39" fmla="*/ 450 h 844"/>
                    <a:gd name="T40" fmla="*/ 746 w 984"/>
                    <a:gd name="T41" fmla="*/ 378 h 844"/>
                    <a:gd name="T42" fmla="*/ 678 w 984"/>
                    <a:gd name="T43" fmla="*/ 402 h 844"/>
                    <a:gd name="T44" fmla="*/ 590 w 984"/>
                    <a:gd name="T45" fmla="*/ 442 h 844"/>
                    <a:gd name="T46" fmla="*/ 642 w 984"/>
                    <a:gd name="T47" fmla="*/ 578 h 844"/>
                    <a:gd name="T48" fmla="*/ 710 w 984"/>
                    <a:gd name="T49" fmla="*/ 610 h 844"/>
                    <a:gd name="T50" fmla="*/ 738 w 984"/>
                    <a:gd name="T51" fmla="*/ 550 h 844"/>
                    <a:gd name="T52" fmla="*/ 774 w 984"/>
                    <a:gd name="T53" fmla="*/ 570 h 844"/>
                    <a:gd name="T54" fmla="*/ 766 w 984"/>
                    <a:gd name="T55" fmla="*/ 630 h 844"/>
                    <a:gd name="T56" fmla="*/ 802 w 984"/>
                    <a:gd name="T57" fmla="*/ 670 h 844"/>
                    <a:gd name="T58" fmla="*/ 838 w 984"/>
                    <a:gd name="T59" fmla="*/ 658 h 844"/>
                    <a:gd name="T60" fmla="*/ 922 w 984"/>
                    <a:gd name="T61" fmla="*/ 806 h 844"/>
                    <a:gd name="T62" fmla="*/ 942 w 984"/>
                    <a:gd name="T63" fmla="*/ 826 h 844"/>
                    <a:gd name="T64" fmla="*/ 874 w 984"/>
                    <a:gd name="T65" fmla="*/ 810 h 844"/>
                    <a:gd name="T66" fmla="*/ 830 w 984"/>
                    <a:gd name="T67" fmla="*/ 758 h 844"/>
                    <a:gd name="T68" fmla="*/ 778 w 984"/>
                    <a:gd name="T69" fmla="*/ 710 h 844"/>
                    <a:gd name="T70" fmla="*/ 702 w 984"/>
                    <a:gd name="T71" fmla="*/ 662 h 844"/>
                    <a:gd name="T72" fmla="*/ 614 w 984"/>
                    <a:gd name="T73" fmla="*/ 646 h 844"/>
                    <a:gd name="T74" fmla="*/ 506 w 984"/>
                    <a:gd name="T75" fmla="*/ 594 h 844"/>
                    <a:gd name="T76" fmla="*/ 462 w 984"/>
                    <a:gd name="T77" fmla="*/ 506 h 844"/>
                    <a:gd name="T78" fmla="*/ 430 w 984"/>
                    <a:gd name="T79" fmla="*/ 462 h 844"/>
                    <a:gd name="T80" fmla="*/ 382 w 984"/>
                    <a:gd name="T81" fmla="*/ 430 h 844"/>
                    <a:gd name="T82" fmla="*/ 342 w 984"/>
                    <a:gd name="T83" fmla="*/ 370 h 844"/>
                    <a:gd name="T84" fmla="*/ 354 w 984"/>
                    <a:gd name="T85" fmla="*/ 414 h 844"/>
                    <a:gd name="T86" fmla="*/ 418 w 984"/>
                    <a:gd name="T87" fmla="*/ 494 h 844"/>
                    <a:gd name="T88" fmla="*/ 422 w 984"/>
                    <a:gd name="T89" fmla="*/ 526 h 844"/>
                    <a:gd name="T90" fmla="*/ 394 w 984"/>
                    <a:gd name="T91" fmla="*/ 498 h 844"/>
                    <a:gd name="T92" fmla="*/ 354 w 984"/>
                    <a:gd name="T93" fmla="*/ 466 h 844"/>
                    <a:gd name="T94" fmla="*/ 314 w 984"/>
                    <a:gd name="T95" fmla="*/ 402 h 844"/>
                    <a:gd name="T96" fmla="*/ 266 w 984"/>
                    <a:gd name="T97" fmla="*/ 346 h 844"/>
                    <a:gd name="T98" fmla="*/ 210 w 984"/>
                    <a:gd name="T99" fmla="*/ 314 h 844"/>
                    <a:gd name="T100" fmla="*/ 154 w 984"/>
                    <a:gd name="T101" fmla="*/ 238 h 844"/>
                    <a:gd name="T102" fmla="*/ 66 w 984"/>
                    <a:gd name="T103" fmla="*/ 66 h 844"/>
                    <a:gd name="T104" fmla="*/ 34 w 984"/>
                    <a:gd name="T105" fmla="*/ 38 h 844"/>
                    <a:gd name="T106" fmla="*/ 46 w 984"/>
                    <a:gd name="T107" fmla="*/ 22 h 844"/>
                    <a:gd name="T108" fmla="*/ 102 w 984"/>
                    <a:gd name="T109" fmla="*/ 70 h 84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" name="Freeform 32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>
                    <a:gd name="T0" fmla="*/ 6 w 36"/>
                    <a:gd name="T1" fmla="*/ 28 h 48"/>
                    <a:gd name="T2" fmla="*/ 10 w 36"/>
                    <a:gd name="T3" fmla="*/ 48 h 48"/>
                    <a:gd name="T4" fmla="*/ 6 w 36"/>
                    <a:gd name="T5" fmla="*/ 28 h 4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7" name="Freeform 33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>
                    <a:gd name="T0" fmla="*/ 0 w 36"/>
                    <a:gd name="T1" fmla="*/ 5 h 37"/>
                    <a:gd name="T2" fmla="*/ 12 w 36"/>
                    <a:gd name="T3" fmla="*/ 1 h 37"/>
                    <a:gd name="T4" fmla="*/ 36 w 36"/>
                    <a:gd name="T5" fmla="*/ 17 h 37"/>
                    <a:gd name="T6" fmla="*/ 8 w 36"/>
                    <a:gd name="T7" fmla="*/ 17 h 37"/>
                    <a:gd name="T8" fmla="*/ 0 w 36"/>
                    <a:gd name="T9" fmla="*/ 5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" name="Freeform 34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>
                    <a:gd name="T0" fmla="*/ 0 w 170"/>
                    <a:gd name="T1" fmla="*/ 49 h 96"/>
                    <a:gd name="T2" fmla="*/ 28 w 170"/>
                    <a:gd name="T3" fmla="*/ 25 h 96"/>
                    <a:gd name="T4" fmla="*/ 56 w 170"/>
                    <a:gd name="T5" fmla="*/ 21 h 96"/>
                    <a:gd name="T6" fmla="*/ 80 w 170"/>
                    <a:gd name="T7" fmla="*/ 9 h 96"/>
                    <a:gd name="T8" fmla="*/ 64 w 170"/>
                    <a:gd name="T9" fmla="*/ 25 h 96"/>
                    <a:gd name="T10" fmla="*/ 124 w 170"/>
                    <a:gd name="T11" fmla="*/ 49 h 96"/>
                    <a:gd name="T12" fmla="*/ 160 w 170"/>
                    <a:gd name="T13" fmla="*/ 65 h 96"/>
                    <a:gd name="T14" fmla="*/ 116 w 170"/>
                    <a:gd name="T15" fmla="*/ 77 h 96"/>
                    <a:gd name="T16" fmla="*/ 88 w 170"/>
                    <a:gd name="T17" fmla="*/ 57 h 96"/>
                    <a:gd name="T18" fmla="*/ 76 w 170"/>
                    <a:gd name="T19" fmla="*/ 53 h 96"/>
                    <a:gd name="T20" fmla="*/ 24 w 170"/>
                    <a:gd name="T21" fmla="*/ 41 h 96"/>
                    <a:gd name="T22" fmla="*/ 0 w 170"/>
                    <a:gd name="T23" fmla="*/ 49 h 9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9" name="Freeform 35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>
                    <a:gd name="T0" fmla="*/ 0 w 138"/>
                    <a:gd name="T1" fmla="*/ 0 h 44"/>
                    <a:gd name="T2" fmla="*/ 52 w 138"/>
                    <a:gd name="T3" fmla="*/ 4 h 44"/>
                    <a:gd name="T4" fmla="*/ 88 w 138"/>
                    <a:gd name="T5" fmla="*/ 24 h 44"/>
                    <a:gd name="T6" fmla="*/ 112 w 138"/>
                    <a:gd name="T7" fmla="*/ 20 h 44"/>
                    <a:gd name="T8" fmla="*/ 108 w 138"/>
                    <a:gd name="T9" fmla="*/ 44 h 44"/>
                    <a:gd name="T10" fmla="*/ 64 w 138"/>
                    <a:gd name="T11" fmla="*/ 40 h 44"/>
                    <a:gd name="T12" fmla="*/ 0 w 138"/>
                    <a:gd name="T13" fmla="*/ 36 h 44"/>
                    <a:gd name="T14" fmla="*/ 28 w 138"/>
                    <a:gd name="T15" fmla="*/ 20 h 44"/>
                    <a:gd name="T16" fmla="*/ 0 w 138"/>
                    <a:gd name="T17" fmla="*/ 0 h 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" name="Freeform 36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>
                    <a:gd name="T0" fmla="*/ 17 w 57"/>
                    <a:gd name="T1" fmla="*/ 25 h 42"/>
                    <a:gd name="T2" fmla="*/ 37 w 57"/>
                    <a:gd name="T3" fmla="*/ 13 h 42"/>
                    <a:gd name="T4" fmla="*/ 17 w 57"/>
                    <a:gd name="T5" fmla="*/ 25 h 4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1" name="Freeform 37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>
                    <a:gd name="T0" fmla="*/ 19 w 39"/>
                    <a:gd name="T1" fmla="*/ 32 h 52"/>
                    <a:gd name="T2" fmla="*/ 19 w 39"/>
                    <a:gd name="T3" fmla="*/ 0 h 52"/>
                    <a:gd name="T4" fmla="*/ 19 w 39"/>
                    <a:gd name="T5" fmla="*/ 32 h 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" name="Freeform 38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>
                    <a:gd name="T0" fmla="*/ 4 w 44"/>
                    <a:gd name="T1" fmla="*/ 9 h 80"/>
                    <a:gd name="T2" fmla="*/ 20 w 44"/>
                    <a:gd name="T3" fmla="*/ 33 h 80"/>
                    <a:gd name="T4" fmla="*/ 24 w 44"/>
                    <a:gd name="T5" fmla="*/ 49 h 80"/>
                    <a:gd name="T6" fmla="*/ 36 w 44"/>
                    <a:gd name="T7" fmla="*/ 53 h 80"/>
                    <a:gd name="T8" fmla="*/ 24 w 44"/>
                    <a:gd name="T9" fmla="*/ 73 h 80"/>
                    <a:gd name="T10" fmla="*/ 0 w 44"/>
                    <a:gd name="T11" fmla="*/ 21 h 80"/>
                    <a:gd name="T12" fmla="*/ 4 w 44"/>
                    <a:gd name="T13" fmla="*/ 9 h 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3" name="Freeform 39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>
                    <a:gd name="T0" fmla="*/ 220 w 323"/>
                    <a:gd name="T1" fmla="*/ 1 h 64"/>
                    <a:gd name="T2" fmla="*/ 231 w 323"/>
                    <a:gd name="T3" fmla="*/ 8 h 64"/>
                    <a:gd name="T4" fmla="*/ 235 w 323"/>
                    <a:gd name="T5" fmla="*/ 0 h 64"/>
                    <a:gd name="T6" fmla="*/ 265 w 323"/>
                    <a:gd name="T7" fmla="*/ 0 h 64"/>
                    <a:gd name="T8" fmla="*/ 287 w 323"/>
                    <a:gd name="T9" fmla="*/ 17 h 64"/>
                    <a:gd name="T10" fmla="*/ 319 w 323"/>
                    <a:gd name="T11" fmla="*/ 10 h 64"/>
                    <a:gd name="T12" fmla="*/ 314 w 323"/>
                    <a:gd name="T13" fmla="*/ 29 h 64"/>
                    <a:gd name="T14" fmla="*/ 298 w 323"/>
                    <a:gd name="T15" fmla="*/ 46 h 64"/>
                    <a:gd name="T16" fmla="*/ 295 w 323"/>
                    <a:gd name="T17" fmla="*/ 29 h 64"/>
                    <a:gd name="T18" fmla="*/ 287 w 323"/>
                    <a:gd name="T19" fmla="*/ 31 h 64"/>
                    <a:gd name="T20" fmla="*/ 279 w 323"/>
                    <a:gd name="T21" fmla="*/ 29 h 64"/>
                    <a:gd name="T22" fmla="*/ 263 w 323"/>
                    <a:gd name="T23" fmla="*/ 21 h 64"/>
                    <a:gd name="T24" fmla="*/ 228 w 323"/>
                    <a:gd name="T25" fmla="*/ 38 h 64"/>
                    <a:gd name="T26" fmla="*/ 201 w 323"/>
                    <a:gd name="T27" fmla="*/ 44 h 64"/>
                    <a:gd name="T28" fmla="*/ 212 w 323"/>
                    <a:gd name="T29" fmla="*/ 57 h 64"/>
                    <a:gd name="T30" fmla="*/ 188 w 323"/>
                    <a:gd name="T31" fmla="*/ 63 h 64"/>
                    <a:gd name="T32" fmla="*/ 169 w 323"/>
                    <a:gd name="T33" fmla="*/ 61 h 64"/>
                    <a:gd name="T34" fmla="*/ 177 w 323"/>
                    <a:gd name="T35" fmla="*/ 57 h 64"/>
                    <a:gd name="T36" fmla="*/ 171 w 323"/>
                    <a:gd name="T37" fmla="*/ 40 h 64"/>
                    <a:gd name="T38" fmla="*/ 169 w 323"/>
                    <a:gd name="T39" fmla="*/ 31 h 64"/>
                    <a:gd name="T40" fmla="*/ 158 w 323"/>
                    <a:gd name="T41" fmla="*/ 23 h 64"/>
                    <a:gd name="T42" fmla="*/ 142 w 323"/>
                    <a:gd name="T43" fmla="*/ 27 h 64"/>
                    <a:gd name="T44" fmla="*/ 134 w 323"/>
                    <a:gd name="T45" fmla="*/ 27 h 64"/>
                    <a:gd name="T46" fmla="*/ 123 w 323"/>
                    <a:gd name="T47" fmla="*/ 25 h 64"/>
                    <a:gd name="T48" fmla="*/ 83 w 323"/>
                    <a:gd name="T49" fmla="*/ 2 h 64"/>
                    <a:gd name="T50" fmla="*/ 59 w 323"/>
                    <a:gd name="T51" fmla="*/ 14 h 64"/>
                    <a:gd name="T52" fmla="*/ 1 w 323"/>
                    <a:gd name="T53" fmla="*/ 0 h 64"/>
                    <a:gd name="T54" fmla="*/ 220 w 323"/>
                    <a:gd name="T55" fmla="*/ 1 h 6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" name="Freeform 40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>
                    <a:gd name="T0" fmla="*/ 105 w 300"/>
                    <a:gd name="T1" fmla="*/ 31 h 31"/>
                    <a:gd name="T2" fmla="*/ 30 w 300"/>
                    <a:gd name="T3" fmla="*/ 1 h 31"/>
                    <a:gd name="T4" fmla="*/ 285 w 300"/>
                    <a:gd name="T5" fmla="*/ 0 h 31"/>
                    <a:gd name="T6" fmla="*/ 296 w 300"/>
                    <a:gd name="T7" fmla="*/ 14 h 31"/>
                    <a:gd name="T8" fmla="*/ 264 w 300"/>
                    <a:gd name="T9" fmla="*/ 16 h 31"/>
                    <a:gd name="T10" fmla="*/ 105 w 300"/>
                    <a:gd name="T11" fmla="*/ 31 h 3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" name="Freeform 41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>
                    <a:gd name="T0" fmla="*/ 0 w 41"/>
                    <a:gd name="T1" fmla="*/ 25 h 29"/>
                    <a:gd name="T2" fmla="*/ 12 w 41"/>
                    <a:gd name="T3" fmla="*/ 29 h 29"/>
                    <a:gd name="T4" fmla="*/ 0 w 41"/>
                    <a:gd name="T5" fmla="*/ 25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" name="Freeform 42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>
                    <a:gd name="T0" fmla="*/ 73 w 436"/>
                    <a:gd name="T1" fmla="*/ 1 h 152"/>
                    <a:gd name="T2" fmla="*/ 436 w 436"/>
                    <a:gd name="T3" fmla="*/ 0 h 152"/>
                    <a:gd name="T4" fmla="*/ 416 w 436"/>
                    <a:gd name="T5" fmla="*/ 54 h 152"/>
                    <a:gd name="T6" fmla="*/ 397 w 436"/>
                    <a:gd name="T7" fmla="*/ 68 h 152"/>
                    <a:gd name="T8" fmla="*/ 392 w 436"/>
                    <a:gd name="T9" fmla="*/ 70 h 152"/>
                    <a:gd name="T10" fmla="*/ 375 w 436"/>
                    <a:gd name="T11" fmla="*/ 73 h 152"/>
                    <a:gd name="T12" fmla="*/ 361 w 436"/>
                    <a:gd name="T13" fmla="*/ 88 h 152"/>
                    <a:gd name="T14" fmla="*/ 362 w 436"/>
                    <a:gd name="T15" fmla="*/ 99 h 152"/>
                    <a:gd name="T16" fmla="*/ 364 w 436"/>
                    <a:gd name="T17" fmla="*/ 107 h 152"/>
                    <a:gd name="T18" fmla="*/ 366 w 436"/>
                    <a:gd name="T19" fmla="*/ 113 h 152"/>
                    <a:gd name="T20" fmla="*/ 362 w 436"/>
                    <a:gd name="T21" fmla="*/ 122 h 152"/>
                    <a:gd name="T22" fmla="*/ 351 w 436"/>
                    <a:gd name="T23" fmla="*/ 120 h 152"/>
                    <a:gd name="T24" fmla="*/ 342 w 436"/>
                    <a:gd name="T25" fmla="*/ 129 h 152"/>
                    <a:gd name="T26" fmla="*/ 347 w 436"/>
                    <a:gd name="T27" fmla="*/ 105 h 152"/>
                    <a:gd name="T28" fmla="*/ 338 w 436"/>
                    <a:gd name="T29" fmla="*/ 100 h 152"/>
                    <a:gd name="T30" fmla="*/ 344 w 436"/>
                    <a:gd name="T31" fmla="*/ 93 h 152"/>
                    <a:gd name="T32" fmla="*/ 342 w 436"/>
                    <a:gd name="T33" fmla="*/ 89 h 152"/>
                    <a:gd name="T34" fmla="*/ 320 w 436"/>
                    <a:gd name="T35" fmla="*/ 94 h 152"/>
                    <a:gd name="T36" fmla="*/ 317 w 436"/>
                    <a:gd name="T37" fmla="*/ 85 h 152"/>
                    <a:gd name="T38" fmla="*/ 297 w 436"/>
                    <a:gd name="T39" fmla="*/ 94 h 152"/>
                    <a:gd name="T40" fmla="*/ 320 w 436"/>
                    <a:gd name="T41" fmla="*/ 103 h 152"/>
                    <a:gd name="T42" fmla="*/ 305 w 436"/>
                    <a:gd name="T43" fmla="*/ 117 h 152"/>
                    <a:gd name="T44" fmla="*/ 311 w 436"/>
                    <a:gd name="T45" fmla="*/ 126 h 152"/>
                    <a:gd name="T46" fmla="*/ 315 w 436"/>
                    <a:gd name="T47" fmla="*/ 138 h 152"/>
                    <a:gd name="T48" fmla="*/ 309 w 436"/>
                    <a:gd name="T49" fmla="*/ 139 h 152"/>
                    <a:gd name="T50" fmla="*/ 314 w 436"/>
                    <a:gd name="T51" fmla="*/ 144 h 152"/>
                    <a:gd name="T52" fmla="*/ 307 w 436"/>
                    <a:gd name="T53" fmla="*/ 152 h 152"/>
                    <a:gd name="T54" fmla="*/ 0 w 436"/>
                    <a:gd name="T55" fmla="*/ 149 h 152"/>
                    <a:gd name="T56" fmla="*/ 73 w 436"/>
                    <a:gd name="T57" fmla="*/ 1 h 15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7" name="Freeform 43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>
                    <a:gd name="T0" fmla="*/ 5 w 47"/>
                    <a:gd name="T1" fmla="*/ 156 h 165"/>
                    <a:gd name="T2" fmla="*/ 15 w 47"/>
                    <a:gd name="T3" fmla="*/ 108 h 165"/>
                    <a:gd name="T4" fmla="*/ 17 w 47"/>
                    <a:gd name="T5" fmla="*/ 68 h 165"/>
                    <a:gd name="T6" fmla="*/ 11 w 47"/>
                    <a:gd name="T7" fmla="*/ 40 h 165"/>
                    <a:gd name="T8" fmla="*/ 17 w 47"/>
                    <a:gd name="T9" fmla="*/ 12 h 165"/>
                    <a:gd name="T10" fmla="*/ 21 w 47"/>
                    <a:gd name="T11" fmla="*/ 0 h 165"/>
                    <a:gd name="T12" fmla="*/ 31 w 47"/>
                    <a:gd name="T13" fmla="*/ 30 h 165"/>
                    <a:gd name="T14" fmla="*/ 47 w 47"/>
                    <a:gd name="T15" fmla="*/ 98 h 165"/>
                    <a:gd name="T16" fmla="*/ 31 w 47"/>
                    <a:gd name="T17" fmla="*/ 108 h 165"/>
                    <a:gd name="T18" fmla="*/ 23 w 47"/>
                    <a:gd name="T19" fmla="*/ 126 h 165"/>
                    <a:gd name="T20" fmla="*/ 21 w 47"/>
                    <a:gd name="T21" fmla="*/ 132 h 165"/>
                    <a:gd name="T22" fmla="*/ 27 w 47"/>
                    <a:gd name="T23" fmla="*/ 134 h 165"/>
                    <a:gd name="T24" fmla="*/ 31 w 47"/>
                    <a:gd name="T25" fmla="*/ 146 h 165"/>
                    <a:gd name="T26" fmla="*/ 13 w 47"/>
                    <a:gd name="T27" fmla="*/ 148 h 165"/>
                    <a:gd name="T28" fmla="*/ 7 w 47"/>
                    <a:gd name="T29" fmla="*/ 160 h 165"/>
                    <a:gd name="T30" fmla="*/ 3 w 47"/>
                    <a:gd name="T31" fmla="*/ 154 h 165"/>
                    <a:gd name="T32" fmla="*/ 5 w 47"/>
                    <a:gd name="T33" fmla="*/ 156 h 1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8" name="Freeform 44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>
                    <a:gd name="T0" fmla="*/ 26 w 138"/>
                    <a:gd name="T1" fmla="*/ 61 h 103"/>
                    <a:gd name="T2" fmla="*/ 30 w 138"/>
                    <a:gd name="T3" fmla="*/ 43 h 103"/>
                    <a:gd name="T4" fmla="*/ 50 w 138"/>
                    <a:gd name="T5" fmla="*/ 33 h 103"/>
                    <a:gd name="T6" fmla="*/ 54 w 138"/>
                    <a:gd name="T7" fmla="*/ 45 h 103"/>
                    <a:gd name="T8" fmla="*/ 66 w 138"/>
                    <a:gd name="T9" fmla="*/ 49 h 103"/>
                    <a:gd name="T10" fmla="*/ 80 w 138"/>
                    <a:gd name="T11" fmla="*/ 55 h 103"/>
                    <a:gd name="T12" fmla="*/ 116 w 138"/>
                    <a:gd name="T13" fmla="*/ 33 h 103"/>
                    <a:gd name="T14" fmla="*/ 130 w 138"/>
                    <a:gd name="T15" fmla="*/ 17 h 103"/>
                    <a:gd name="T16" fmla="*/ 138 w 138"/>
                    <a:gd name="T17" fmla="*/ 11 h 103"/>
                    <a:gd name="T18" fmla="*/ 106 w 138"/>
                    <a:gd name="T19" fmla="*/ 49 h 103"/>
                    <a:gd name="T20" fmla="*/ 84 w 138"/>
                    <a:gd name="T21" fmla="*/ 67 h 103"/>
                    <a:gd name="T22" fmla="*/ 66 w 138"/>
                    <a:gd name="T23" fmla="*/ 81 h 103"/>
                    <a:gd name="T24" fmla="*/ 48 w 138"/>
                    <a:gd name="T25" fmla="*/ 103 h 103"/>
                    <a:gd name="T26" fmla="*/ 26 w 138"/>
                    <a:gd name="T27" fmla="*/ 89 h 103"/>
                    <a:gd name="T28" fmla="*/ 20 w 138"/>
                    <a:gd name="T29" fmla="*/ 87 h 103"/>
                    <a:gd name="T30" fmla="*/ 22 w 138"/>
                    <a:gd name="T31" fmla="*/ 97 h 103"/>
                    <a:gd name="T32" fmla="*/ 0 w 138"/>
                    <a:gd name="T33" fmla="*/ 97 h 103"/>
                    <a:gd name="T34" fmla="*/ 10 w 138"/>
                    <a:gd name="T35" fmla="*/ 79 h 103"/>
                    <a:gd name="T36" fmla="*/ 26 w 138"/>
                    <a:gd name="T37" fmla="*/ 61 h 10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9" name="Freeform 45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>
                    <a:gd name="T0" fmla="*/ 158 w 188"/>
                    <a:gd name="T1" fmla="*/ 24 h 214"/>
                    <a:gd name="T2" fmla="*/ 160 w 188"/>
                    <a:gd name="T3" fmla="*/ 6 h 214"/>
                    <a:gd name="T4" fmla="*/ 170 w 188"/>
                    <a:gd name="T5" fmla="*/ 0 h 214"/>
                    <a:gd name="T6" fmla="*/ 182 w 188"/>
                    <a:gd name="T7" fmla="*/ 24 h 214"/>
                    <a:gd name="T8" fmla="*/ 188 w 188"/>
                    <a:gd name="T9" fmla="*/ 42 h 214"/>
                    <a:gd name="T10" fmla="*/ 178 w 188"/>
                    <a:gd name="T11" fmla="*/ 58 h 214"/>
                    <a:gd name="T12" fmla="*/ 170 w 188"/>
                    <a:gd name="T13" fmla="*/ 76 h 214"/>
                    <a:gd name="T14" fmla="*/ 162 w 188"/>
                    <a:gd name="T15" fmla="*/ 126 h 214"/>
                    <a:gd name="T16" fmla="*/ 144 w 188"/>
                    <a:gd name="T17" fmla="*/ 136 h 214"/>
                    <a:gd name="T18" fmla="*/ 120 w 188"/>
                    <a:gd name="T19" fmla="*/ 138 h 214"/>
                    <a:gd name="T20" fmla="*/ 112 w 188"/>
                    <a:gd name="T21" fmla="*/ 124 h 214"/>
                    <a:gd name="T22" fmla="*/ 102 w 188"/>
                    <a:gd name="T23" fmla="*/ 146 h 214"/>
                    <a:gd name="T24" fmla="*/ 90 w 188"/>
                    <a:gd name="T25" fmla="*/ 150 h 214"/>
                    <a:gd name="T26" fmla="*/ 80 w 188"/>
                    <a:gd name="T27" fmla="*/ 132 h 214"/>
                    <a:gd name="T28" fmla="*/ 58 w 188"/>
                    <a:gd name="T29" fmla="*/ 144 h 214"/>
                    <a:gd name="T30" fmla="*/ 76 w 188"/>
                    <a:gd name="T31" fmla="*/ 142 h 214"/>
                    <a:gd name="T32" fmla="*/ 78 w 188"/>
                    <a:gd name="T33" fmla="*/ 160 h 214"/>
                    <a:gd name="T34" fmla="*/ 58 w 188"/>
                    <a:gd name="T35" fmla="*/ 166 h 214"/>
                    <a:gd name="T36" fmla="*/ 34 w 188"/>
                    <a:gd name="T37" fmla="*/ 166 h 214"/>
                    <a:gd name="T38" fmla="*/ 36 w 188"/>
                    <a:gd name="T39" fmla="*/ 154 h 214"/>
                    <a:gd name="T40" fmla="*/ 46 w 188"/>
                    <a:gd name="T41" fmla="*/ 144 h 214"/>
                    <a:gd name="T42" fmla="*/ 34 w 188"/>
                    <a:gd name="T43" fmla="*/ 148 h 214"/>
                    <a:gd name="T44" fmla="*/ 26 w 188"/>
                    <a:gd name="T45" fmla="*/ 166 h 214"/>
                    <a:gd name="T46" fmla="*/ 30 w 188"/>
                    <a:gd name="T47" fmla="*/ 190 h 214"/>
                    <a:gd name="T48" fmla="*/ 14 w 188"/>
                    <a:gd name="T49" fmla="*/ 200 h 214"/>
                    <a:gd name="T50" fmla="*/ 0 w 188"/>
                    <a:gd name="T51" fmla="*/ 214 h 214"/>
                    <a:gd name="T52" fmla="*/ 8 w 188"/>
                    <a:gd name="T53" fmla="*/ 188 h 214"/>
                    <a:gd name="T54" fmla="*/ 0 w 188"/>
                    <a:gd name="T55" fmla="*/ 164 h 214"/>
                    <a:gd name="T56" fmla="*/ 14 w 188"/>
                    <a:gd name="T57" fmla="*/ 152 h 214"/>
                    <a:gd name="T58" fmla="*/ 32 w 188"/>
                    <a:gd name="T59" fmla="*/ 134 h 214"/>
                    <a:gd name="T60" fmla="*/ 44 w 188"/>
                    <a:gd name="T61" fmla="*/ 118 h 214"/>
                    <a:gd name="T62" fmla="*/ 72 w 188"/>
                    <a:gd name="T63" fmla="*/ 116 h 214"/>
                    <a:gd name="T64" fmla="*/ 84 w 188"/>
                    <a:gd name="T65" fmla="*/ 112 h 214"/>
                    <a:gd name="T66" fmla="*/ 114 w 188"/>
                    <a:gd name="T67" fmla="*/ 78 h 214"/>
                    <a:gd name="T68" fmla="*/ 120 w 188"/>
                    <a:gd name="T69" fmla="*/ 92 h 214"/>
                    <a:gd name="T70" fmla="*/ 132 w 188"/>
                    <a:gd name="T71" fmla="*/ 76 h 214"/>
                    <a:gd name="T72" fmla="*/ 150 w 188"/>
                    <a:gd name="T73" fmla="*/ 54 h 214"/>
                    <a:gd name="T74" fmla="*/ 154 w 188"/>
                    <a:gd name="T75" fmla="*/ 42 h 214"/>
                    <a:gd name="T76" fmla="*/ 148 w 188"/>
                    <a:gd name="T77" fmla="*/ 38 h 214"/>
                    <a:gd name="T78" fmla="*/ 152 w 188"/>
                    <a:gd name="T79" fmla="*/ 32 h 214"/>
                    <a:gd name="T80" fmla="*/ 158 w 188"/>
                    <a:gd name="T81" fmla="*/ 24 h 21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0" name="Freeform 46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>
                    <a:gd name="T0" fmla="*/ 0 w 13"/>
                    <a:gd name="T1" fmla="*/ 9 h 13"/>
                    <a:gd name="T2" fmla="*/ 4 w 13"/>
                    <a:gd name="T3" fmla="*/ 13 h 13"/>
                    <a:gd name="T4" fmla="*/ 0 w 13"/>
                    <a:gd name="T5" fmla="*/ 9 h 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1" name="Freeform 47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>
                    <a:gd name="T0" fmla="*/ 812 w 812"/>
                    <a:gd name="T1" fmla="*/ 26 h 564"/>
                    <a:gd name="T2" fmla="*/ 778 w 812"/>
                    <a:gd name="T3" fmla="*/ 78 h 564"/>
                    <a:gd name="T4" fmla="*/ 748 w 812"/>
                    <a:gd name="T5" fmla="*/ 122 h 564"/>
                    <a:gd name="T6" fmla="*/ 722 w 812"/>
                    <a:gd name="T7" fmla="*/ 142 h 564"/>
                    <a:gd name="T8" fmla="*/ 634 w 812"/>
                    <a:gd name="T9" fmla="*/ 180 h 564"/>
                    <a:gd name="T10" fmla="*/ 632 w 812"/>
                    <a:gd name="T11" fmla="*/ 210 h 564"/>
                    <a:gd name="T12" fmla="*/ 604 w 812"/>
                    <a:gd name="T13" fmla="*/ 230 h 564"/>
                    <a:gd name="T14" fmla="*/ 620 w 812"/>
                    <a:gd name="T15" fmla="*/ 178 h 564"/>
                    <a:gd name="T16" fmla="*/ 576 w 812"/>
                    <a:gd name="T17" fmla="*/ 188 h 564"/>
                    <a:gd name="T18" fmla="*/ 556 w 812"/>
                    <a:gd name="T19" fmla="*/ 218 h 564"/>
                    <a:gd name="T20" fmla="*/ 596 w 812"/>
                    <a:gd name="T21" fmla="*/ 280 h 564"/>
                    <a:gd name="T22" fmla="*/ 594 w 812"/>
                    <a:gd name="T23" fmla="*/ 368 h 564"/>
                    <a:gd name="T24" fmla="*/ 542 w 812"/>
                    <a:gd name="T25" fmla="*/ 406 h 564"/>
                    <a:gd name="T26" fmla="*/ 522 w 812"/>
                    <a:gd name="T27" fmla="*/ 386 h 564"/>
                    <a:gd name="T28" fmla="*/ 482 w 812"/>
                    <a:gd name="T29" fmla="*/ 348 h 564"/>
                    <a:gd name="T30" fmla="*/ 462 w 812"/>
                    <a:gd name="T31" fmla="*/ 348 h 564"/>
                    <a:gd name="T32" fmla="*/ 450 w 812"/>
                    <a:gd name="T33" fmla="*/ 394 h 564"/>
                    <a:gd name="T34" fmla="*/ 500 w 812"/>
                    <a:gd name="T35" fmla="*/ 464 h 564"/>
                    <a:gd name="T36" fmla="*/ 510 w 812"/>
                    <a:gd name="T37" fmla="*/ 524 h 564"/>
                    <a:gd name="T38" fmla="*/ 526 w 812"/>
                    <a:gd name="T39" fmla="*/ 560 h 564"/>
                    <a:gd name="T40" fmla="*/ 492 w 812"/>
                    <a:gd name="T41" fmla="*/ 544 h 564"/>
                    <a:gd name="T42" fmla="*/ 470 w 812"/>
                    <a:gd name="T43" fmla="*/ 518 h 564"/>
                    <a:gd name="T44" fmla="*/ 422 w 812"/>
                    <a:gd name="T45" fmla="*/ 424 h 564"/>
                    <a:gd name="T46" fmla="*/ 426 w 812"/>
                    <a:gd name="T47" fmla="*/ 310 h 564"/>
                    <a:gd name="T48" fmla="*/ 422 w 812"/>
                    <a:gd name="T49" fmla="*/ 268 h 564"/>
                    <a:gd name="T50" fmla="*/ 412 w 812"/>
                    <a:gd name="T51" fmla="*/ 276 h 564"/>
                    <a:gd name="T52" fmla="*/ 386 w 812"/>
                    <a:gd name="T53" fmla="*/ 266 h 564"/>
                    <a:gd name="T54" fmla="*/ 360 w 812"/>
                    <a:gd name="T55" fmla="*/ 170 h 564"/>
                    <a:gd name="T56" fmla="*/ 330 w 812"/>
                    <a:gd name="T57" fmla="*/ 166 h 564"/>
                    <a:gd name="T58" fmla="*/ 288 w 812"/>
                    <a:gd name="T59" fmla="*/ 172 h 564"/>
                    <a:gd name="T60" fmla="*/ 242 w 812"/>
                    <a:gd name="T61" fmla="*/ 232 h 564"/>
                    <a:gd name="T62" fmla="*/ 196 w 812"/>
                    <a:gd name="T63" fmla="*/ 268 h 564"/>
                    <a:gd name="T64" fmla="*/ 184 w 812"/>
                    <a:gd name="T65" fmla="*/ 274 h 564"/>
                    <a:gd name="T66" fmla="*/ 160 w 812"/>
                    <a:gd name="T67" fmla="*/ 328 h 564"/>
                    <a:gd name="T68" fmla="*/ 152 w 812"/>
                    <a:gd name="T69" fmla="*/ 354 h 564"/>
                    <a:gd name="T70" fmla="*/ 128 w 812"/>
                    <a:gd name="T71" fmla="*/ 404 h 564"/>
                    <a:gd name="T72" fmla="*/ 94 w 812"/>
                    <a:gd name="T73" fmla="*/ 392 h 564"/>
                    <a:gd name="T74" fmla="*/ 66 w 812"/>
                    <a:gd name="T75" fmla="*/ 258 h 564"/>
                    <a:gd name="T76" fmla="*/ 72 w 812"/>
                    <a:gd name="T77" fmla="*/ 156 h 564"/>
                    <a:gd name="T78" fmla="*/ 44 w 812"/>
                    <a:gd name="T79" fmla="*/ 180 h 564"/>
                    <a:gd name="T80" fmla="*/ 20 w 812"/>
                    <a:gd name="T81" fmla="*/ 150 h 564"/>
                    <a:gd name="T82" fmla="*/ 24 w 812"/>
                    <a:gd name="T83" fmla="*/ 138 h 564"/>
                    <a:gd name="T84" fmla="*/ 0 w 812"/>
                    <a:gd name="T85" fmla="*/ 92 h 564"/>
                    <a:gd name="T86" fmla="*/ 798 w 812"/>
                    <a:gd name="T87" fmla="*/ 6 h 56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2" name="Freeform 48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>
                    <a:gd name="T0" fmla="*/ 7 w 43"/>
                    <a:gd name="T1" fmla="*/ 11 h 85"/>
                    <a:gd name="T2" fmla="*/ 17 w 43"/>
                    <a:gd name="T3" fmla="*/ 3 h 85"/>
                    <a:gd name="T4" fmla="*/ 37 w 43"/>
                    <a:gd name="T5" fmla="*/ 33 h 85"/>
                    <a:gd name="T6" fmla="*/ 19 w 43"/>
                    <a:gd name="T7" fmla="*/ 85 h 85"/>
                    <a:gd name="T8" fmla="*/ 1 w 43"/>
                    <a:gd name="T9" fmla="*/ 69 h 85"/>
                    <a:gd name="T10" fmla="*/ 7 w 43"/>
                    <a:gd name="T11" fmla="*/ 11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3" name="Freeform 49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>
                    <a:gd name="T0" fmla="*/ 13 w 44"/>
                    <a:gd name="T1" fmla="*/ 28 h 74"/>
                    <a:gd name="T2" fmla="*/ 29 w 44"/>
                    <a:gd name="T3" fmla="*/ 2 h 74"/>
                    <a:gd name="T4" fmla="*/ 43 w 44"/>
                    <a:gd name="T5" fmla="*/ 4 h 74"/>
                    <a:gd name="T6" fmla="*/ 39 w 44"/>
                    <a:gd name="T7" fmla="*/ 26 h 74"/>
                    <a:gd name="T8" fmla="*/ 13 w 44"/>
                    <a:gd name="T9" fmla="*/ 74 h 74"/>
                    <a:gd name="T10" fmla="*/ 7 w 44"/>
                    <a:gd name="T11" fmla="*/ 60 h 74"/>
                    <a:gd name="T12" fmla="*/ 3 w 44"/>
                    <a:gd name="T13" fmla="*/ 36 h 74"/>
                    <a:gd name="T14" fmla="*/ 13 w 44"/>
                    <a:gd name="T15" fmla="*/ 28 h 7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4" name="Freeform 50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>
                    <a:gd name="T0" fmla="*/ 7 w 20"/>
                    <a:gd name="T1" fmla="*/ 16 h 30"/>
                    <a:gd name="T2" fmla="*/ 5 w 20"/>
                    <a:gd name="T3" fmla="*/ 30 h 30"/>
                    <a:gd name="T4" fmla="*/ 7 w 20"/>
                    <a:gd name="T5" fmla="*/ 16 h 3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" name="Freeform 51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>
                    <a:gd name="T0" fmla="*/ 481 w 682"/>
                    <a:gd name="T1" fmla="*/ 464 h 557"/>
                    <a:gd name="T2" fmla="*/ 486 w 682"/>
                    <a:gd name="T3" fmla="*/ 451 h 557"/>
                    <a:gd name="T4" fmla="*/ 500 w 682"/>
                    <a:gd name="T5" fmla="*/ 413 h 557"/>
                    <a:gd name="T6" fmla="*/ 309 w 682"/>
                    <a:gd name="T7" fmla="*/ 287 h 557"/>
                    <a:gd name="T8" fmla="*/ 282 w 682"/>
                    <a:gd name="T9" fmla="*/ 346 h 557"/>
                    <a:gd name="T10" fmla="*/ 303 w 682"/>
                    <a:gd name="T11" fmla="*/ 556 h 557"/>
                    <a:gd name="T12" fmla="*/ 282 w 682"/>
                    <a:gd name="T13" fmla="*/ 494 h 557"/>
                    <a:gd name="T14" fmla="*/ 242 w 682"/>
                    <a:gd name="T15" fmla="*/ 439 h 557"/>
                    <a:gd name="T16" fmla="*/ 245 w 682"/>
                    <a:gd name="T17" fmla="*/ 413 h 557"/>
                    <a:gd name="T18" fmla="*/ 247 w 682"/>
                    <a:gd name="T19" fmla="*/ 394 h 557"/>
                    <a:gd name="T20" fmla="*/ 220 w 682"/>
                    <a:gd name="T21" fmla="*/ 375 h 557"/>
                    <a:gd name="T22" fmla="*/ 194 w 682"/>
                    <a:gd name="T23" fmla="*/ 346 h 557"/>
                    <a:gd name="T24" fmla="*/ 148 w 682"/>
                    <a:gd name="T25" fmla="*/ 354 h 557"/>
                    <a:gd name="T26" fmla="*/ 126 w 682"/>
                    <a:gd name="T27" fmla="*/ 365 h 557"/>
                    <a:gd name="T28" fmla="*/ 78 w 682"/>
                    <a:gd name="T29" fmla="*/ 365 h 557"/>
                    <a:gd name="T30" fmla="*/ 22 w 682"/>
                    <a:gd name="T31" fmla="*/ 312 h 557"/>
                    <a:gd name="T32" fmla="*/ 11 w 682"/>
                    <a:gd name="T33" fmla="*/ 295 h 557"/>
                    <a:gd name="T34" fmla="*/ 0 w 682"/>
                    <a:gd name="T35" fmla="*/ 264 h 557"/>
                    <a:gd name="T36" fmla="*/ 24 w 682"/>
                    <a:gd name="T37" fmla="*/ 213 h 557"/>
                    <a:gd name="T38" fmla="*/ 32 w 682"/>
                    <a:gd name="T39" fmla="*/ 181 h 557"/>
                    <a:gd name="T40" fmla="*/ 51 w 682"/>
                    <a:gd name="T41" fmla="*/ 143 h 557"/>
                    <a:gd name="T42" fmla="*/ 81 w 682"/>
                    <a:gd name="T43" fmla="*/ 116 h 557"/>
                    <a:gd name="T44" fmla="*/ 167 w 682"/>
                    <a:gd name="T45" fmla="*/ 67 h 557"/>
                    <a:gd name="T46" fmla="*/ 220 w 682"/>
                    <a:gd name="T47" fmla="*/ 30 h 557"/>
                    <a:gd name="T48" fmla="*/ 258 w 682"/>
                    <a:gd name="T49" fmla="*/ 6 h 557"/>
                    <a:gd name="T50" fmla="*/ 363 w 682"/>
                    <a:gd name="T51" fmla="*/ 2 h 557"/>
                    <a:gd name="T52" fmla="*/ 398 w 682"/>
                    <a:gd name="T53" fmla="*/ 0 h 557"/>
                    <a:gd name="T54" fmla="*/ 384 w 682"/>
                    <a:gd name="T55" fmla="*/ 34 h 557"/>
                    <a:gd name="T56" fmla="*/ 443 w 682"/>
                    <a:gd name="T57" fmla="*/ 84 h 557"/>
                    <a:gd name="T58" fmla="*/ 497 w 682"/>
                    <a:gd name="T59" fmla="*/ 74 h 557"/>
                    <a:gd name="T60" fmla="*/ 529 w 682"/>
                    <a:gd name="T61" fmla="*/ 82 h 557"/>
                    <a:gd name="T62" fmla="*/ 559 w 682"/>
                    <a:gd name="T63" fmla="*/ 97 h 557"/>
                    <a:gd name="T64" fmla="*/ 572 w 682"/>
                    <a:gd name="T65" fmla="*/ 188 h 557"/>
                    <a:gd name="T66" fmla="*/ 572 w 682"/>
                    <a:gd name="T67" fmla="*/ 240 h 557"/>
                    <a:gd name="T68" fmla="*/ 599 w 682"/>
                    <a:gd name="T69" fmla="*/ 283 h 557"/>
                    <a:gd name="T70" fmla="*/ 645 w 682"/>
                    <a:gd name="T71" fmla="*/ 300 h 557"/>
                    <a:gd name="T72" fmla="*/ 680 w 682"/>
                    <a:gd name="T73" fmla="*/ 295 h 557"/>
                    <a:gd name="T74" fmla="*/ 664 w 682"/>
                    <a:gd name="T75" fmla="*/ 340 h 557"/>
                    <a:gd name="T76" fmla="*/ 599 w 682"/>
                    <a:gd name="T77" fmla="*/ 407 h 557"/>
                    <a:gd name="T78" fmla="*/ 548 w 682"/>
                    <a:gd name="T79" fmla="*/ 485 h 557"/>
                    <a:gd name="T80" fmla="*/ 556 w 682"/>
                    <a:gd name="T81" fmla="*/ 508 h 557"/>
                    <a:gd name="T82" fmla="*/ 435 w 682"/>
                    <a:gd name="T83" fmla="*/ 556 h 55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" name="Freeform 52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>
                    <a:gd name="T0" fmla="*/ 243 w 257"/>
                    <a:gd name="T1" fmla="*/ 347 h 347"/>
                    <a:gd name="T2" fmla="*/ 233 w 257"/>
                    <a:gd name="T3" fmla="*/ 301 h 347"/>
                    <a:gd name="T4" fmla="*/ 217 w 257"/>
                    <a:gd name="T5" fmla="*/ 288 h 347"/>
                    <a:gd name="T6" fmla="*/ 215 w 257"/>
                    <a:gd name="T7" fmla="*/ 269 h 347"/>
                    <a:gd name="T8" fmla="*/ 209 w 257"/>
                    <a:gd name="T9" fmla="*/ 254 h 347"/>
                    <a:gd name="T10" fmla="*/ 209 w 257"/>
                    <a:gd name="T11" fmla="*/ 229 h 347"/>
                    <a:gd name="T12" fmla="*/ 207 w 257"/>
                    <a:gd name="T13" fmla="*/ 214 h 347"/>
                    <a:gd name="T14" fmla="*/ 228 w 257"/>
                    <a:gd name="T15" fmla="*/ 202 h 347"/>
                    <a:gd name="T16" fmla="*/ 257 w 257"/>
                    <a:gd name="T17" fmla="*/ 197 h 347"/>
                    <a:gd name="T18" fmla="*/ 257 w 257"/>
                    <a:gd name="T19" fmla="*/ 136 h 347"/>
                    <a:gd name="T20" fmla="*/ 54 w 257"/>
                    <a:gd name="T21" fmla="*/ 96 h 347"/>
                    <a:gd name="T22" fmla="*/ 32 w 257"/>
                    <a:gd name="T23" fmla="*/ 98 h 347"/>
                    <a:gd name="T24" fmla="*/ 16 w 257"/>
                    <a:gd name="T25" fmla="*/ 102 h 347"/>
                    <a:gd name="T26" fmla="*/ 0 w 257"/>
                    <a:gd name="T27" fmla="*/ 149 h 347"/>
                    <a:gd name="T28" fmla="*/ 93 w 257"/>
                    <a:gd name="T29" fmla="*/ 346 h 347"/>
                    <a:gd name="T30" fmla="*/ 243 w 257"/>
                    <a:gd name="T31" fmla="*/ 347 h 34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7" name="Freeform 53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>
                    <a:gd name="T0" fmla="*/ 7 w 19"/>
                    <a:gd name="T1" fmla="*/ 25 h 37"/>
                    <a:gd name="T2" fmla="*/ 19 w 19"/>
                    <a:gd name="T3" fmla="*/ 21 h 37"/>
                    <a:gd name="T4" fmla="*/ 7 w 19"/>
                    <a:gd name="T5" fmla="*/ 25 h 3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8" name="Freeform 54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>
                    <a:gd name="T0" fmla="*/ 12 w 22"/>
                    <a:gd name="T1" fmla="*/ 12 h 20"/>
                    <a:gd name="T2" fmla="*/ 16 w 22"/>
                    <a:gd name="T3" fmla="*/ 0 h 20"/>
                    <a:gd name="T4" fmla="*/ 20 w 22"/>
                    <a:gd name="T5" fmla="*/ 12 h 20"/>
                    <a:gd name="T6" fmla="*/ 8 w 22"/>
                    <a:gd name="T7" fmla="*/ 20 h 20"/>
                    <a:gd name="T8" fmla="*/ 12 w 22"/>
                    <a:gd name="T9" fmla="*/ 12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9" name="Freeform 55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>
                    <a:gd name="T0" fmla="*/ 24 w 57"/>
                    <a:gd name="T1" fmla="*/ 18 h 30"/>
                    <a:gd name="T2" fmla="*/ 32 w 57"/>
                    <a:gd name="T3" fmla="*/ 6 h 30"/>
                    <a:gd name="T4" fmla="*/ 36 w 57"/>
                    <a:gd name="T5" fmla="*/ 30 h 30"/>
                    <a:gd name="T6" fmla="*/ 24 w 57"/>
                    <a:gd name="T7" fmla="*/ 18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0" name="Freeform 56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>
                    <a:gd name="T0" fmla="*/ 473 w 693"/>
                    <a:gd name="T1" fmla="*/ 464 h 696"/>
                    <a:gd name="T2" fmla="*/ 393 w 693"/>
                    <a:gd name="T3" fmla="*/ 452 h 696"/>
                    <a:gd name="T4" fmla="*/ 325 w 693"/>
                    <a:gd name="T5" fmla="*/ 412 h 696"/>
                    <a:gd name="T6" fmla="*/ 265 w 693"/>
                    <a:gd name="T7" fmla="*/ 400 h 696"/>
                    <a:gd name="T8" fmla="*/ 237 w 693"/>
                    <a:gd name="T9" fmla="*/ 416 h 696"/>
                    <a:gd name="T10" fmla="*/ 261 w 693"/>
                    <a:gd name="T11" fmla="*/ 428 h 696"/>
                    <a:gd name="T12" fmla="*/ 293 w 693"/>
                    <a:gd name="T13" fmla="*/ 468 h 696"/>
                    <a:gd name="T14" fmla="*/ 321 w 693"/>
                    <a:gd name="T15" fmla="*/ 476 h 696"/>
                    <a:gd name="T16" fmla="*/ 333 w 693"/>
                    <a:gd name="T17" fmla="*/ 536 h 696"/>
                    <a:gd name="T18" fmla="*/ 313 w 693"/>
                    <a:gd name="T19" fmla="*/ 552 h 696"/>
                    <a:gd name="T20" fmla="*/ 261 w 693"/>
                    <a:gd name="T21" fmla="*/ 616 h 696"/>
                    <a:gd name="T22" fmla="*/ 225 w 693"/>
                    <a:gd name="T23" fmla="*/ 628 h 696"/>
                    <a:gd name="T24" fmla="*/ 97 w 693"/>
                    <a:gd name="T25" fmla="*/ 696 h 696"/>
                    <a:gd name="T26" fmla="*/ 77 w 693"/>
                    <a:gd name="T27" fmla="*/ 616 h 696"/>
                    <a:gd name="T28" fmla="*/ 45 w 693"/>
                    <a:gd name="T29" fmla="*/ 524 h 696"/>
                    <a:gd name="T30" fmla="*/ 33 w 693"/>
                    <a:gd name="T31" fmla="*/ 448 h 696"/>
                    <a:gd name="T32" fmla="*/ 53 w 693"/>
                    <a:gd name="T33" fmla="*/ 344 h 696"/>
                    <a:gd name="T34" fmla="*/ 17 w 693"/>
                    <a:gd name="T35" fmla="*/ 392 h 696"/>
                    <a:gd name="T36" fmla="*/ 81 w 693"/>
                    <a:gd name="T37" fmla="*/ 280 h 696"/>
                    <a:gd name="T38" fmla="*/ 113 w 693"/>
                    <a:gd name="T39" fmla="*/ 204 h 696"/>
                    <a:gd name="T40" fmla="*/ 37 w 693"/>
                    <a:gd name="T41" fmla="*/ 204 h 696"/>
                    <a:gd name="T42" fmla="*/ 1 w 693"/>
                    <a:gd name="T43" fmla="*/ 196 h 696"/>
                    <a:gd name="T44" fmla="*/ 25 w 693"/>
                    <a:gd name="T45" fmla="*/ 140 h 696"/>
                    <a:gd name="T46" fmla="*/ 97 w 693"/>
                    <a:gd name="T47" fmla="*/ 112 h 696"/>
                    <a:gd name="T48" fmla="*/ 221 w 693"/>
                    <a:gd name="T49" fmla="*/ 124 h 696"/>
                    <a:gd name="T50" fmla="*/ 229 w 693"/>
                    <a:gd name="T51" fmla="*/ 64 h 696"/>
                    <a:gd name="T52" fmla="*/ 261 w 693"/>
                    <a:gd name="T53" fmla="*/ 0 h 696"/>
                    <a:gd name="T54" fmla="*/ 357 w 693"/>
                    <a:gd name="T55" fmla="*/ 44 h 696"/>
                    <a:gd name="T56" fmla="*/ 329 w 693"/>
                    <a:gd name="T57" fmla="*/ 88 h 696"/>
                    <a:gd name="T58" fmla="*/ 301 w 693"/>
                    <a:gd name="T59" fmla="*/ 176 h 696"/>
                    <a:gd name="T60" fmla="*/ 361 w 693"/>
                    <a:gd name="T61" fmla="*/ 192 h 696"/>
                    <a:gd name="T62" fmla="*/ 373 w 693"/>
                    <a:gd name="T63" fmla="*/ 136 h 696"/>
                    <a:gd name="T64" fmla="*/ 417 w 693"/>
                    <a:gd name="T65" fmla="*/ 92 h 696"/>
                    <a:gd name="T66" fmla="*/ 497 w 693"/>
                    <a:gd name="T67" fmla="*/ 88 h 696"/>
                    <a:gd name="T68" fmla="*/ 529 w 693"/>
                    <a:gd name="T69" fmla="*/ 52 h 696"/>
                    <a:gd name="T70" fmla="*/ 541 w 693"/>
                    <a:gd name="T71" fmla="*/ 460 h 6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1" name="Freeform 57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>
                    <a:gd name="T0" fmla="*/ 825 w 931"/>
                    <a:gd name="T1" fmla="*/ 0 h 149"/>
                    <a:gd name="T2" fmla="*/ 143 w 931"/>
                    <a:gd name="T3" fmla="*/ 29 h 149"/>
                    <a:gd name="T4" fmla="*/ 91 w 931"/>
                    <a:gd name="T5" fmla="*/ 42 h 149"/>
                    <a:gd name="T6" fmla="*/ 62 w 931"/>
                    <a:gd name="T7" fmla="*/ 42 h 149"/>
                    <a:gd name="T8" fmla="*/ 22 w 931"/>
                    <a:gd name="T9" fmla="*/ 77 h 149"/>
                    <a:gd name="T10" fmla="*/ 0 w 931"/>
                    <a:gd name="T11" fmla="*/ 105 h 149"/>
                    <a:gd name="T12" fmla="*/ 59 w 931"/>
                    <a:gd name="T13" fmla="*/ 115 h 149"/>
                    <a:gd name="T14" fmla="*/ 97 w 931"/>
                    <a:gd name="T15" fmla="*/ 96 h 149"/>
                    <a:gd name="T16" fmla="*/ 108 w 931"/>
                    <a:gd name="T17" fmla="*/ 84 h 149"/>
                    <a:gd name="T18" fmla="*/ 167 w 931"/>
                    <a:gd name="T19" fmla="*/ 52 h 149"/>
                    <a:gd name="T20" fmla="*/ 215 w 931"/>
                    <a:gd name="T21" fmla="*/ 46 h 149"/>
                    <a:gd name="T22" fmla="*/ 237 w 931"/>
                    <a:gd name="T23" fmla="*/ 94 h 149"/>
                    <a:gd name="T24" fmla="*/ 188 w 931"/>
                    <a:gd name="T25" fmla="*/ 109 h 149"/>
                    <a:gd name="T26" fmla="*/ 231 w 931"/>
                    <a:gd name="T27" fmla="*/ 113 h 149"/>
                    <a:gd name="T28" fmla="*/ 250 w 931"/>
                    <a:gd name="T29" fmla="*/ 90 h 149"/>
                    <a:gd name="T30" fmla="*/ 266 w 931"/>
                    <a:gd name="T31" fmla="*/ 92 h 149"/>
                    <a:gd name="T32" fmla="*/ 253 w 931"/>
                    <a:gd name="T33" fmla="*/ 54 h 149"/>
                    <a:gd name="T34" fmla="*/ 266 w 931"/>
                    <a:gd name="T35" fmla="*/ 44 h 149"/>
                    <a:gd name="T36" fmla="*/ 277 w 931"/>
                    <a:gd name="T37" fmla="*/ 88 h 149"/>
                    <a:gd name="T38" fmla="*/ 266 w 931"/>
                    <a:gd name="T39" fmla="*/ 113 h 149"/>
                    <a:gd name="T40" fmla="*/ 296 w 931"/>
                    <a:gd name="T41" fmla="*/ 130 h 149"/>
                    <a:gd name="T42" fmla="*/ 299 w 931"/>
                    <a:gd name="T43" fmla="*/ 92 h 149"/>
                    <a:gd name="T44" fmla="*/ 331 w 931"/>
                    <a:gd name="T45" fmla="*/ 103 h 149"/>
                    <a:gd name="T46" fmla="*/ 382 w 931"/>
                    <a:gd name="T47" fmla="*/ 73 h 149"/>
                    <a:gd name="T48" fmla="*/ 409 w 931"/>
                    <a:gd name="T49" fmla="*/ 50 h 149"/>
                    <a:gd name="T50" fmla="*/ 439 w 931"/>
                    <a:gd name="T51" fmla="*/ 56 h 149"/>
                    <a:gd name="T52" fmla="*/ 455 w 931"/>
                    <a:gd name="T53" fmla="*/ 50 h 149"/>
                    <a:gd name="T54" fmla="*/ 431 w 931"/>
                    <a:gd name="T55" fmla="*/ 44 h 149"/>
                    <a:gd name="T56" fmla="*/ 474 w 931"/>
                    <a:gd name="T57" fmla="*/ 35 h 149"/>
                    <a:gd name="T58" fmla="*/ 544 w 931"/>
                    <a:gd name="T59" fmla="*/ 54 h 149"/>
                    <a:gd name="T60" fmla="*/ 581 w 931"/>
                    <a:gd name="T61" fmla="*/ 42 h 149"/>
                    <a:gd name="T62" fmla="*/ 584 w 931"/>
                    <a:gd name="T63" fmla="*/ 63 h 149"/>
                    <a:gd name="T64" fmla="*/ 568 w 931"/>
                    <a:gd name="T65" fmla="*/ 101 h 149"/>
                    <a:gd name="T66" fmla="*/ 611 w 931"/>
                    <a:gd name="T67" fmla="*/ 88 h 149"/>
                    <a:gd name="T68" fmla="*/ 624 w 931"/>
                    <a:gd name="T69" fmla="*/ 80 h 149"/>
                    <a:gd name="T70" fmla="*/ 648 w 931"/>
                    <a:gd name="T71" fmla="*/ 61 h 149"/>
                    <a:gd name="T72" fmla="*/ 794 w 931"/>
                    <a:gd name="T73" fmla="*/ 84 h 1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2" name="Freeform 58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>
                    <a:gd name="T0" fmla="*/ 3 w 31"/>
                    <a:gd name="T1" fmla="*/ 28 h 30"/>
                    <a:gd name="T2" fmla="*/ 31 w 31"/>
                    <a:gd name="T3" fmla="*/ 0 h 30"/>
                    <a:gd name="T4" fmla="*/ 19 w 31"/>
                    <a:gd name="T5" fmla="*/ 24 h 30"/>
                    <a:gd name="T6" fmla="*/ 3 w 31"/>
                    <a:gd name="T7" fmla="*/ 28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3" name="Freeform 59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>
                    <a:gd name="T0" fmla="*/ 6 w 44"/>
                    <a:gd name="T1" fmla="*/ 32 h 32"/>
                    <a:gd name="T2" fmla="*/ 22 w 44"/>
                    <a:gd name="T3" fmla="*/ 0 h 32"/>
                    <a:gd name="T4" fmla="*/ 38 w 44"/>
                    <a:gd name="T5" fmla="*/ 4 h 32"/>
                    <a:gd name="T6" fmla="*/ 6 w 44"/>
                    <a:gd name="T7" fmla="*/ 32 h 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4" name="Freeform 60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>
                    <a:gd name="T0" fmla="*/ 37 w 76"/>
                    <a:gd name="T1" fmla="*/ 18 h 18"/>
                    <a:gd name="T2" fmla="*/ 25 w 76"/>
                    <a:gd name="T3" fmla="*/ 2 h 18"/>
                    <a:gd name="T4" fmla="*/ 37 w 76"/>
                    <a:gd name="T5" fmla="*/ 18 h 1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" name="Freeform 61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>
                    <a:gd name="T0" fmla="*/ 0 w 42"/>
                    <a:gd name="T1" fmla="*/ 21 h 44"/>
                    <a:gd name="T2" fmla="*/ 12 w 42"/>
                    <a:gd name="T3" fmla="*/ 9 h 44"/>
                    <a:gd name="T4" fmla="*/ 0 w 42"/>
                    <a:gd name="T5" fmla="*/ 21 h 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" name="Freeform 62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>
                    <a:gd name="T0" fmla="*/ 7 w 31"/>
                    <a:gd name="T1" fmla="*/ 22 h 30"/>
                    <a:gd name="T2" fmla="*/ 31 w 31"/>
                    <a:gd name="T3" fmla="*/ 10 h 30"/>
                    <a:gd name="T4" fmla="*/ 7 w 31"/>
                    <a:gd name="T5" fmla="*/ 22 h 3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3" name="Group 63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180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1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2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3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5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6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7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8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9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0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4" name="Group 75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65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6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7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8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9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0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1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2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3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5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6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7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8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9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pic>
          <p:nvPicPr>
            <p:cNvPr id="160" name="Picture 91" descr="earth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124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4125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7" name="Rectangle 9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8" name="Rectangle 9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249" name="Rectangle 9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C5193-2DDD-4ED1-A258-1A3EE0837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BBB74-63B7-44B3-BDFA-2A33D76D74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93B48-115C-457B-97CC-7BCAA0B265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87630-1643-4C30-902C-9597336E43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DAA6-88D5-49F2-ACA6-0750D9DD14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2A8B7-4AC5-4FF6-B64D-9A7A690AD9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DECD2-AE67-47B3-9F2E-0D8DC292E5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3F664-AB22-47FF-BC66-1BA4100F75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83694-ECF4-4D87-8423-4DDED2B962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E15E8-9D5F-4DD5-8EDB-5D62440C15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DC841-6815-4AB1-AA0B-BFA29C3602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46063" y="930275"/>
            <a:ext cx="8212137" cy="53324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15585-F379-4EAE-BD2E-0B4ECEED9A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2147888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4C1E-ED1A-4EA8-AD95-1A42D7D857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2B7DA-EE42-4D97-847F-3132EDD32E6F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55F46-AB65-450D-932A-AEEC3DD02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F1FBD-5726-4D02-9AF3-3CD9563A3E33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2AD67-7CDA-495E-8E62-F847A2248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B5648-2421-45B1-85CB-563C54489EE0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9C72-FF5B-4250-B40A-8AD6B0FE1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E7C0-8E22-4CFE-862B-3482E0BBE023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45FA7-5404-4D05-954B-B40BC111C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9D869-1034-4E6A-A5A9-60A266D0BCF9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E1649-22DB-4F80-A97B-A543BB75A1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2F074-C092-4A7D-B852-5BFDC4252C91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90E6A-D314-45B2-8B6E-15E97CEE8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E2317-100A-43CF-AB58-3CCD03D78E9D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E6666-A687-4603-B8C3-56AF98BD27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3AE1D-D950-420E-83BB-935EC3AE2633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94DE-5142-4999-929E-85422FB2AE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730B7-0F4F-4962-949A-F035ADEF6243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74860-7A8C-42A1-948E-A6AE0BCAD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9D69-B87E-48F7-AF23-41AAAE8AD5DF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80A2-66E3-484E-80D8-88067EB5B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281BD-B0CD-4B0A-AFEE-4F14913C0EEF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E2C72-7AC8-4E1E-8223-7C3CB1F2D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F0D6D84-6E6F-4667-9A92-BF362E769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6FF"/>
            </a:gs>
            <a:gs pos="14000">
              <a:schemeClr val="bg1"/>
            </a:gs>
            <a:gs pos="100000">
              <a:schemeClr val="tx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ru-RU"/>
              <a:t>Откидач Вікторія © Київ 2006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E53D64-D893-4C81-A619-EC6AE2196E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3" name="Group 8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1034" name="Freeform 9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>
                  <a:gd name="T0" fmla="*/ 4848 w 4848"/>
                  <a:gd name="T1" fmla="*/ 48 h 432"/>
                  <a:gd name="T2" fmla="*/ 4848 w 4848"/>
                  <a:gd name="T3" fmla="*/ 432 h 432"/>
                  <a:gd name="T4" fmla="*/ 0 w 4848"/>
                  <a:gd name="T5" fmla="*/ 432 h 432"/>
                  <a:gd name="T6" fmla="*/ 0 w 4848"/>
                  <a:gd name="T7" fmla="*/ 0 h 432"/>
                  <a:gd name="T8" fmla="*/ 4848 w 4848"/>
                  <a:gd name="T9" fmla="*/ 0 h 432"/>
                  <a:gd name="T10" fmla="*/ 4848 w 4848"/>
                  <a:gd name="T11" fmla="*/ 48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5" name="Group 11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1128" name="Freeform 12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>
                      <a:gd name="T0" fmla="*/ 5 w 15"/>
                      <a:gd name="T1" fmla="*/ 11 h 23"/>
                      <a:gd name="T2" fmla="*/ 15 w 15"/>
                      <a:gd name="T3" fmla="*/ 5 h 23"/>
                      <a:gd name="T4" fmla="*/ 13 w 15"/>
                      <a:gd name="T5" fmla="*/ 17 h 23"/>
                      <a:gd name="T6" fmla="*/ 5 w 15"/>
                      <a:gd name="T7" fmla="*/ 11 h 2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9" name="Freeform 13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>
                      <a:gd name="T0" fmla="*/ 3 w 20"/>
                      <a:gd name="T1" fmla="*/ 13 h 23"/>
                      <a:gd name="T2" fmla="*/ 11 w 20"/>
                      <a:gd name="T3" fmla="*/ 3 h 23"/>
                      <a:gd name="T4" fmla="*/ 7 w 20"/>
                      <a:gd name="T5" fmla="*/ 19 h 23"/>
                      <a:gd name="T6" fmla="*/ 3 w 20"/>
                      <a:gd name="T7" fmla="*/ 13 h 2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0" name="Freeform 14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>
                      <a:gd name="T0" fmla="*/ 16 w 30"/>
                      <a:gd name="T1" fmla="*/ 33 h 42"/>
                      <a:gd name="T2" fmla="*/ 8 w 30"/>
                      <a:gd name="T3" fmla="*/ 21 h 42"/>
                      <a:gd name="T4" fmla="*/ 0 w 30"/>
                      <a:gd name="T5" fmla="*/ 9 h 42"/>
                      <a:gd name="T6" fmla="*/ 16 w 30"/>
                      <a:gd name="T7" fmla="*/ 3 h 42"/>
                      <a:gd name="T8" fmla="*/ 30 w 30"/>
                      <a:gd name="T9" fmla="*/ 23 h 42"/>
                      <a:gd name="T10" fmla="*/ 28 w 30"/>
                      <a:gd name="T11" fmla="*/ 31 h 42"/>
                      <a:gd name="T12" fmla="*/ 16 w 30"/>
                      <a:gd name="T13" fmla="*/ 33 h 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1" name="Freeform 15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>
                      <a:gd name="T0" fmla="*/ 15 w 25"/>
                      <a:gd name="T1" fmla="*/ 16 h 16"/>
                      <a:gd name="T2" fmla="*/ 3 w 25"/>
                      <a:gd name="T3" fmla="*/ 8 h 16"/>
                      <a:gd name="T4" fmla="*/ 15 w 25"/>
                      <a:gd name="T5" fmla="*/ 0 h 16"/>
                      <a:gd name="T6" fmla="*/ 15 w 25"/>
                      <a:gd name="T7" fmla="*/ 16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2" name="Freeform 16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>
                      <a:gd name="T0" fmla="*/ 14 w 65"/>
                      <a:gd name="T1" fmla="*/ 24 h 46"/>
                      <a:gd name="T2" fmla="*/ 30 w 65"/>
                      <a:gd name="T3" fmla="*/ 4 h 46"/>
                      <a:gd name="T4" fmla="*/ 42 w 65"/>
                      <a:gd name="T5" fmla="*/ 0 h 46"/>
                      <a:gd name="T6" fmla="*/ 58 w 65"/>
                      <a:gd name="T7" fmla="*/ 12 h 46"/>
                      <a:gd name="T8" fmla="*/ 32 w 65"/>
                      <a:gd name="T9" fmla="*/ 26 h 46"/>
                      <a:gd name="T10" fmla="*/ 12 w 65"/>
                      <a:gd name="T11" fmla="*/ 46 h 46"/>
                      <a:gd name="T12" fmla="*/ 8 w 65"/>
                      <a:gd name="T13" fmla="*/ 20 h 46"/>
                      <a:gd name="T14" fmla="*/ 12 w 65"/>
                      <a:gd name="T15" fmla="*/ 14 h 46"/>
                      <a:gd name="T16" fmla="*/ 14 w 65"/>
                      <a:gd name="T17" fmla="*/ 24 h 4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3" name="Freeform 17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31 h 47"/>
                      <a:gd name="T2" fmla="*/ 18 w 69"/>
                      <a:gd name="T3" fmla="*/ 25 h 47"/>
                      <a:gd name="T4" fmla="*/ 52 w 69"/>
                      <a:gd name="T5" fmla="*/ 1 h 47"/>
                      <a:gd name="T6" fmla="*/ 64 w 69"/>
                      <a:gd name="T7" fmla="*/ 3 h 47"/>
                      <a:gd name="T8" fmla="*/ 50 w 69"/>
                      <a:gd name="T9" fmla="*/ 19 h 47"/>
                      <a:gd name="T10" fmla="*/ 28 w 69"/>
                      <a:gd name="T11" fmla="*/ 33 h 47"/>
                      <a:gd name="T12" fmla="*/ 22 w 69"/>
                      <a:gd name="T13" fmla="*/ 47 h 47"/>
                      <a:gd name="T14" fmla="*/ 16 w 69"/>
                      <a:gd name="T15" fmla="*/ 45 h 47"/>
                      <a:gd name="T16" fmla="*/ 12 w 69"/>
                      <a:gd name="T17" fmla="*/ 39 h 47"/>
                      <a:gd name="T18" fmla="*/ 0 w 69"/>
                      <a:gd name="T19" fmla="*/ 35 h 47"/>
                      <a:gd name="T20" fmla="*/ 0 w 69"/>
                      <a:gd name="T21" fmla="*/ 31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4" name="Freeform 18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>
                      <a:gd name="T0" fmla="*/ 10 w 355"/>
                      <a:gd name="T1" fmla="*/ 4 h 277"/>
                      <a:gd name="T2" fmla="*/ 36 w 355"/>
                      <a:gd name="T3" fmla="*/ 18 h 277"/>
                      <a:gd name="T4" fmla="*/ 46 w 355"/>
                      <a:gd name="T5" fmla="*/ 30 h 277"/>
                      <a:gd name="T6" fmla="*/ 76 w 355"/>
                      <a:gd name="T7" fmla="*/ 52 h 277"/>
                      <a:gd name="T8" fmla="*/ 92 w 355"/>
                      <a:gd name="T9" fmla="*/ 66 h 277"/>
                      <a:gd name="T10" fmla="*/ 122 w 355"/>
                      <a:gd name="T11" fmla="*/ 98 h 277"/>
                      <a:gd name="T12" fmla="*/ 136 w 355"/>
                      <a:gd name="T13" fmla="*/ 128 h 277"/>
                      <a:gd name="T14" fmla="*/ 148 w 355"/>
                      <a:gd name="T15" fmla="*/ 132 h 277"/>
                      <a:gd name="T16" fmla="*/ 154 w 355"/>
                      <a:gd name="T17" fmla="*/ 150 h 277"/>
                      <a:gd name="T18" fmla="*/ 176 w 355"/>
                      <a:gd name="T19" fmla="*/ 152 h 277"/>
                      <a:gd name="T20" fmla="*/ 170 w 355"/>
                      <a:gd name="T21" fmla="*/ 196 h 277"/>
                      <a:gd name="T22" fmla="*/ 180 w 355"/>
                      <a:gd name="T23" fmla="*/ 224 h 277"/>
                      <a:gd name="T24" fmla="*/ 198 w 355"/>
                      <a:gd name="T25" fmla="*/ 232 h 277"/>
                      <a:gd name="T26" fmla="*/ 216 w 355"/>
                      <a:gd name="T27" fmla="*/ 234 h 277"/>
                      <a:gd name="T28" fmla="*/ 236 w 355"/>
                      <a:gd name="T29" fmla="*/ 242 h 277"/>
                      <a:gd name="T30" fmla="*/ 254 w 355"/>
                      <a:gd name="T31" fmla="*/ 236 h 277"/>
                      <a:gd name="T32" fmla="*/ 272 w 355"/>
                      <a:gd name="T33" fmla="*/ 248 h 277"/>
                      <a:gd name="T34" fmla="*/ 296 w 355"/>
                      <a:gd name="T35" fmla="*/ 256 h 277"/>
                      <a:gd name="T36" fmla="*/ 314 w 355"/>
                      <a:gd name="T37" fmla="*/ 264 h 277"/>
                      <a:gd name="T38" fmla="*/ 352 w 355"/>
                      <a:gd name="T39" fmla="*/ 266 h 277"/>
                      <a:gd name="T40" fmla="*/ 342 w 355"/>
                      <a:gd name="T41" fmla="*/ 274 h 277"/>
                      <a:gd name="T42" fmla="*/ 322 w 355"/>
                      <a:gd name="T43" fmla="*/ 272 h 277"/>
                      <a:gd name="T44" fmla="*/ 300 w 355"/>
                      <a:gd name="T45" fmla="*/ 270 h 277"/>
                      <a:gd name="T46" fmla="*/ 288 w 355"/>
                      <a:gd name="T47" fmla="*/ 266 h 277"/>
                      <a:gd name="T48" fmla="*/ 252 w 355"/>
                      <a:gd name="T49" fmla="*/ 264 h 277"/>
                      <a:gd name="T50" fmla="*/ 234 w 355"/>
                      <a:gd name="T51" fmla="*/ 260 h 277"/>
                      <a:gd name="T52" fmla="*/ 172 w 355"/>
                      <a:gd name="T53" fmla="*/ 242 h 277"/>
                      <a:gd name="T54" fmla="*/ 160 w 355"/>
                      <a:gd name="T55" fmla="*/ 216 h 277"/>
                      <a:gd name="T56" fmla="*/ 126 w 355"/>
                      <a:gd name="T57" fmla="*/ 200 h 277"/>
                      <a:gd name="T58" fmla="*/ 108 w 355"/>
                      <a:gd name="T59" fmla="*/ 186 h 277"/>
                      <a:gd name="T60" fmla="*/ 94 w 355"/>
                      <a:gd name="T61" fmla="*/ 158 h 277"/>
                      <a:gd name="T62" fmla="*/ 68 w 355"/>
                      <a:gd name="T63" fmla="*/ 108 h 277"/>
                      <a:gd name="T64" fmla="*/ 64 w 355"/>
                      <a:gd name="T65" fmla="*/ 102 h 277"/>
                      <a:gd name="T66" fmla="*/ 58 w 355"/>
                      <a:gd name="T67" fmla="*/ 100 h 277"/>
                      <a:gd name="T68" fmla="*/ 54 w 355"/>
                      <a:gd name="T69" fmla="*/ 88 h 277"/>
                      <a:gd name="T70" fmla="*/ 38 w 355"/>
                      <a:gd name="T71" fmla="*/ 58 h 277"/>
                      <a:gd name="T72" fmla="*/ 20 w 355"/>
                      <a:gd name="T73" fmla="*/ 40 h 277"/>
                      <a:gd name="T74" fmla="*/ 4 w 355"/>
                      <a:gd name="T75" fmla="*/ 22 h 277"/>
                      <a:gd name="T76" fmla="*/ 10 w 355"/>
                      <a:gd name="T77" fmla="*/ 2 h 277"/>
                      <a:gd name="T78" fmla="*/ 10 w 355"/>
                      <a:gd name="T79" fmla="*/ 4 h 27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5" name="Freeform 19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>
                      <a:gd name="T0" fmla="*/ 54 w 156"/>
                      <a:gd name="T1" fmla="*/ 66 h 206"/>
                      <a:gd name="T2" fmla="*/ 66 w 156"/>
                      <a:gd name="T3" fmla="*/ 58 h 206"/>
                      <a:gd name="T4" fmla="*/ 68 w 156"/>
                      <a:gd name="T5" fmla="*/ 52 h 206"/>
                      <a:gd name="T6" fmla="*/ 80 w 156"/>
                      <a:gd name="T7" fmla="*/ 44 h 206"/>
                      <a:gd name="T8" fmla="*/ 106 w 156"/>
                      <a:gd name="T9" fmla="*/ 22 h 206"/>
                      <a:gd name="T10" fmla="*/ 112 w 156"/>
                      <a:gd name="T11" fmla="*/ 4 h 206"/>
                      <a:gd name="T12" fmla="*/ 124 w 156"/>
                      <a:gd name="T13" fmla="*/ 0 h 206"/>
                      <a:gd name="T14" fmla="*/ 150 w 156"/>
                      <a:gd name="T15" fmla="*/ 28 h 206"/>
                      <a:gd name="T16" fmla="*/ 146 w 156"/>
                      <a:gd name="T17" fmla="*/ 44 h 206"/>
                      <a:gd name="T18" fmla="*/ 126 w 156"/>
                      <a:gd name="T19" fmla="*/ 64 h 206"/>
                      <a:gd name="T20" fmla="*/ 132 w 156"/>
                      <a:gd name="T21" fmla="*/ 94 h 206"/>
                      <a:gd name="T22" fmla="*/ 142 w 156"/>
                      <a:gd name="T23" fmla="*/ 110 h 206"/>
                      <a:gd name="T24" fmla="*/ 146 w 156"/>
                      <a:gd name="T25" fmla="*/ 128 h 206"/>
                      <a:gd name="T26" fmla="*/ 128 w 156"/>
                      <a:gd name="T27" fmla="*/ 128 h 206"/>
                      <a:gd name="T28" fmla="*/ 116 w 156"/>
                      <a:gd name="T29" fmla="*/ 146 h 206"/>
                      <a:gd name="T30" fmla="*/ 104 w 156"/>
                      <a:gd name="T31" fmla="*/ 156 h 206"/>
                      <a:gd name="T32" fmla="*/ 100 w 156"/>
                      <a:gd name="T33" fmla="*/ 198 h 206"/>
                      <a:gd name="T34" fmla="*/ 88 w 156"/>
                      <a:gd name="T35" fmla="*/ 202 h 206"/>
                      <a:gd name="T36" fmla="*/ 82 w 156"/>
                      <a:gd name="T37" fmla="*/ 206 h 206"/>
                      <a:gd name="T38" fmla="*/ 76 w 156"/>
                      <a:gd name="T39" fmla="*/ 202 h 206"/>
                      <a:gd name="T40" fmla="*/ 72 w 156"/>
                      <a:gd name="T41" fmla="*/ 190 h 206"/>
                      <a:gd name="T42" fmla="*/ 60 w 156"/>
                      <a:gd name="T43" fmla="*/ 186 h 206"/>
                      <a:gd name="T44" fmla="*/ 42 w 156"/>
                      <a:gd name="T45" fmla="*/ 194 h 206"/>
                      <a:gd name="T46" fmla="*/ 28 w 156"/>
                      <a:gd name="T47" fmla="*/ 186 h 206"/>
                      <a:gd name="T48" fmla="*/ 10 w 156"/>
                      <a:gd name="T49" fmla="*/ 148 h 206"/>
                      <a:gd name="T50" fmla="*/ 4 w 156"/>
                      <a:gd name="T51" fmla="*/ 130 h 206"/>
                      <a:gd name="T52" fmla="*/ 0 w 156"/>
                      <a:gd name="T53" fmla="*/ 118 h 206"/>
                      <a:gd name="T54" fmla="*/ 20 w 156"/>
                      <a:gd name="T55" fmla="*/ 96 h 206"/>
                      <a:gd name="T56" fmla="*/ 32 w 156"/>
                      <a:gd name="T57" fmla="*/ 104 h 206"/>
                      <a:gd name="T58" fmla="*/ 34 w 156"/>
                      <a:gd name="T59" fmla="*/ 80 h 206"/>
                      <a:gd name="T60" fmla="*/ 52 w 156"/>
                      <a:gd name="T61" fmla="*/ 70 h 206"/>
                      <a:gd name="T62" fmla="*/ 54 w 156"/>
                      <a:gd name="T63" fmla="*/ 66 h 20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6" name="Freeform 20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>
                      <a:gd name="T0" fmla="*/ 4 w 109"/>
                      <a:gd name="T1" fmla="*/ 32 h 38"/>
                      <a:gd name="T2" fmla="*/ 18 w 109"/>
                      <a:gd name="T3" fmla="*/ 10 h 38"/>
                      <a:gd name="T4" fmla="*/ 46 w 109"/>
                      <a:gd name="T5" fmla="*/ 20 h 38"/>
                      <a:gd name="T6" fmla="*/ 72 w 109"/>
                      <a:gd name="T7" fmla="*/ 14 h 38"/>
                      <a:gd name="T8" fmla="*/ 90 w 109"/>
                      <a:gd name="T9" fmla="*/ 0 h 38"/>
                      <a:gd name="T10" fmla="*/ 76 w 109"/>
                      <a:gd name="T11" fmla="*/ 26 h 38"/>
                      <a:gd name="T12" fmla="*/ 60 w 109"/>
                      <a:gd name="T13" fmla="*/ 38 h 38"/>
                      <a:gd name="T14" fmla="*/ 42 w 109"/>
                      <a:gd name="T15" fmla="*/ 32 h 38"/>
                      <a:gd name="T16" fmla="*/ 14 w 109"/>
                      <a:gd name="T17" fmla="*/ 30 h 38"/>
                      <a:gd name="T18" fmla="*/ 4 w 109"/>
                      <a:gd name="T19" fmla="*/ 32 h 3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7" name="Freeform 21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>
                      <a:gd name="T0" fmla="*/ 8 w 76"/>
                      <a:gd name="T1" fmla="*/ 18 h 104"/>
                      <a:gd name="T2" fmla="*/ 18 w 76"/>
                      <a:gd name="T3" fmla="*/ 0 h 104"/>
                      <a:gd name="T4" fmla="*/ 34 w 76"/>
                      <a:gd name="T5" fmla="*/ 18 h 104"/>
                      <a:gd name="T6" fmla="*/ 62 w 76"/>
                      <a:gd name="T7" fmla="*/ 4 h 104"/>
                      <a:gd name="T8" fmla="*/ 46 w 76"/>
                      <a:gd name="T9" fmla="*/ 34 h 104"/>
                      <a:gd name="T10" fmla="*/ 54 w 76"/>
                      <a:gd name="T11" fmla="*/ 48 h 104"/>
                      <a:gd name="T12" fmla="*/ 58 w 76"/>
                      <a:gd name="T13" fmla="*/ 60 h 104"/>
                      <a:gd name="T14" fmla="*/ 46 w 76"/>
                      <a:gd name="T15" fmla="*/ 74 h 104"/>
                      <a:gd name="T16" fmla="*/ 34 w 76"/>
                      <a:gd name="T17" fmla="*/ 60 h 104"/>
                      <a:gd name="T18" fmla="*/ 22 w 76"/>
                      <a:gd name="T19" fmla="*/ 48 h 104"/>
                      <a:gd name="T20" fmla="*/ 28 w 76"/>
                      <a:gd name="T21" fmla="*/ 68 h 104"/>
                      <a:gd name="T22" fmla="*/ 30 w 76"/>
                      <a:gd name="T23" fmla="*/ 74 h 104"/>
                      <a:gd name="T24" fmla="*/ 20 w 76"/>
                      <a:gd name="T25" fmla="*/ 104 h 104"/>
                      <a:gd name="T26" fmla="*/ 12 w 76"/>
                      <a:gd name="T27" fmla="*/ 102 h 104"/>
                      <a:gd name="T28" fmla="*/ 8 w 76"/>
                      <a:gd name="T29" fmla="*/ 90 h 104"/>
                      <a:gd name="T30" fmla="*/ 0 w 76"/>
                      <a:gd name="T31" fmla="*/ 54 h 104"/>
                      <a:gd name="T32" fmla="*/ 2 w 76"/>
                      <a:gd name="T33" fmla="*/ 30 h 104"/>
                      <a:gd name="T34" fmla="*/ 8 w 76"/>
                      <a:gd name="T35" fmla="*/ 18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8" name="Freeform 22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>
                      <a:gd name="T0" fmla="*/ 3 w 37"/>
                      <a:gd name="T1" fmla="*/ 28 h 61"/>
                      <a:gd name="T2" fmla="*/ 13 w 37"/>
                      <a:gd name="T3" fmla="*/ 0 h 61"/>
                      <a:gd name="T4" fmla="*/ 15 w 37"/>
                      <a:gd name="T5" fmla="*/ 28 h 61"/>
                      <a:gd name="T6" fmla="*/ 37 w 37"/>
                      <a:gd name="T7" fmla="*/ 38 h 61"/>
                      <a:gd name="T8" fmla="*/ 19 w 37"/>
                      <a:gd name="T9" fmla="*/ 44 h 61"/>
                      <a:gd name="T10" fmla="*/ 5 w 37"/>
                      <a:gd name="T11" fmla="*/ 58 h 61"/>
                      <a:gd name="T12" fmla="*/ 1 w 37"/>
                      <a:gd name="T13" fmla="*/ 34 h 61"/>
                      <a:gd name="T14" fmla="*/ 3 w 37"/>
                      <a:gd name="T15" fmla="*/ 28 h 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39" name="Freeform 23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>
                      <a:gd name="T0" fmla="*/ 7 w 49"/>
                      <a:gd name="T1" fmla="*/ 0 h 29"/>
                      <a:gd name="T2" fmla="*/ 29 w 49"/>
                      <a:gd name="T3" fmla="*/ 0 h 29"/>
                      <a:gd name="T4" fmla="*/ 49 w 49"/>
                      <a:gd name="T5" fmla="*/ 16 h 29"/>
                      <a:gd name="T6" fmla="*/ 35 w 49"/>
                      <a:gd name="T7" fmla="*/ 14 h 29"/>
                      <a:gd name="T8" fmla="*/ 3 w 49"/>
                      <a:gd name="T9" fmla="*/ 16 h 29"/>
                      <a:gd name="T10" fmla="*/ 7 w 49"/>
                      <a:gd name="T11" fmla="*/ 0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0" name="Freeform 24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>
                      <a:gd name="T0" fmla="*/ 21 w 61"/>
                      <a:gd name="T1" fmla="*/ 38 h 48"/>
                      <a:gd name="T2" fmla="*/ 15 w 61"/>
                      <a:gd name="T3" fmla="*/ 26 h 48"/>
                      <a:gd name="T4" fmla="*/ 3 w 61"/>
                      <a:gd name="T5" fmla="*/ 22 h 48"/>
                      <a:gd name="T6" fmla="*/ 13 w 61"/>
                      <a:gd name="T7" fmla="*/ 8 h 48"/>
                      <a:gd name="T8" fmla="*/ 25 w 61"/>
                      <a:gd name="T9" fmla="*/ 0 h 48"/>
                      <a:gd name="T10" fmla="*/ 49 w 61"/>
                      <a:gd name="T11" fmla="*/ 10 h 48"/>
                      <a:gd name="T12" fmla="*/ 53 w 61"/>
                      <a:gd name="T13" fmla="*/ 20 h 48"/>
                      <a:gd name="T14" fmla="*/ 61 w 61"/>
                      <a:gd name="T15" fmla="*/ 32 h 48"/>
                      <a:gd name="T16" fmla="*/ 41 w 61"/>
                      <a:gd name="T17" fmla="*/ 38 h 48"/>
                      <a:gd name="T18" fmla="*/ 23 w 61"/>
                      <a:gd name="T19" fmla="*/ 44 h 48"/>
                      <a:gd name="T20" fmla="*/ 21 w 61"/>
                      <a:gd name="T21" fmla="*/ 38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1" name="Freeform 25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>
                      <a:gd name="T0" fmla="*/ 46 w 286"/>
                      <a:gd name="T1" fmla="*/ 28 h 182"/>
                      <a:gd name="T2" fmla="*/ 36 w 286"/>
                      <a:gd name="T3" fmla="*/ 14 h 182"/>
                      <a:gd name="T4" fmla="*/ 26 w 286"/>
                      <a:gd name="T5" fmla="*/ 30 h 182"/>
                      <a:gd name="T6" fmla="*/ 0 w 286"/>
                      <a:gd name="T7" fmla="*/ 24 h 182"/>
                      <a:gd name="T8" fmla="*/ 10 w 286"/>
                      <a:gd name="T9" fmla="*/ 42 h 182"/>
                      <a:gd name="T10" fmla="*/ 16 w 286"/>
                      <a:gd name="T11" fmla="*/ 62 h 182"/>
                      <a:gd name="T12" fmla="*/ 24 w 286"/>
                      <a:gd name="T13" fmla="*/ 48 h 182"/>
                      <a:gd name="T14" fmla="*/ 30 w 286"/>
                      <a:gd name="T15" fmla="*/ 44 h 182"/>
                      <a:gd name="T16" fmla="*/ 48 w 286"/>
                      <a:gd name="T17" fmla="*/ 56 h 182"/>
                      <a:gd name="T18" fmla="*/ 70 w 286"/>
                      <a:gd name="T19" fmla="*/ 62 h 182"/>
                      <a:gd name="T20" fmla="*/ 88 w 286"/>
                      <a:gd name="T21" fmla="*/ 72 h 182"/>
                      <a:gd name="T22" fmla="*/ 106 w 286"/>
                      <a:gd name="T23" fmla="*/ 102 h 182"/>
                      <a:gd name="T24" fmla="*/ 104 w 286"/>
                      <a:gd name="T25" fmla="*/ 122 h 182"/>
                      <a:gd name="T26" fmla="*/ 98 w 286"/>
                      <a:gd name="T27" fmla="*/ 134 h 182"/>
                      <a:gd name="T28" fmla="*/ 122 w 286"/>
                      <a:gd name="T29" fmla="*/ 128 h 182"/>
                      <a:gd name="T30" fmla="*/ 140 w 286"/>
                      <a:gd name="T31" fmla="*/ 140 h 182"/>
                      <a:gd name="T32" fmla="*/ 168 w 286"/>
                      <a:gd name="T33" fmla="*/ 148 h 182"/>
                      <a:gd name="T34" fmla="*/ 174 w 286"/>
                      <a:gd name="T35" fmla="*/ 146 h 182"/>
                      <a:gd name="T36" fmla="*/ 168 w 286"/>
                      <a:gd name="T37" fmla="*/ 134 h 182"/>
                      <a:gd name="T38" fmla="*/ 178 w 286"/>
                      <a:gd name="T39" fmla="*/ 136 h 182"/>
                      <a:gd name="T40" fmla="*/ 186 w 286"/>
                      <a:gd name="T41" fmla="*/ 118 h 182"/>
                      <a:gd name="T42" fmla="*/ 202 w 286"/>
                      <a:gd name="T43" fmla="*/ 122 h 182"/>
                      <a:gd name="T44" fmla="*/ 214 w 286"/>
                      <a:gd name="T45" fmla="*/ 130 h 182"/>
                      <a:gd name="T46" fmla="*/ 244 w 286"/>
                      <a:gd name="T47" fmla="*/ 168 h 182"/>
                      <a:gd name="T48" fmla="*/ 262 w 286"/>
                      <a:gd name="T49" fmla="*/ 178 h 182"/>
                      <a:gd name="T50" fmla="*/ 284 w 286"/>
                      <a:gd name="T51" fmla="*/ 170 h 182"/>
                      <a:gd name="T52" fmla="*/ 268 w 286"/>
                      <a:gd name="T53" fmla="*/ 160 h 182"/>
                      <a:gd name="T54" fmla="*/ 256 w 286"/>
                      <a:gd name="T55" fmla="*/ 138 h 182"/>
                      <a:gd name="T56" fmla="*/ 250 w 286"/>
                      <a:gd name="T57" fmla="*/ 132 h 182"/>
                      <a:gd name="T58" fmla="*/ 248 w 286"/>
                      <a:gd name="T59" fmla="*/ 122 h 182"/>
                      <a:gd name="T60" fmla="*/ 236 w 286"/>
                      <a:gd name="T61" fmla="*/ 116 h 182"/>
                      <a:gd name="T62" fmla="*/ 240 w 286"/>
                      <a:gd name="T63" fmla="*/ 96 h 182"/>
                      <a:gd name="T64" fmla="*/ 220 w 286"/>
                      <a:gd name="T65" fmla="*/ 86 h 182"/>
                      <a:gd name="T66" fmla="*/ 210 w 286"/>
                      <a:gd name="T67" fmla="*/ 70 h 182"/>
                      <a:gd name="T68" fmla="*/ 190 w 286"/>
                      <a:gd name="T69" fmla="*/ 54 h 182"/>
                      <a:gd name="T70" fmla="*/ 168 w 286"/>
                      <a:gd name="T71" fmla="*/ 38 h 182"/>
                      <a:gd name="T72" fmla="*/ 156 w 286"/>
                      <a:gd name="T73" fmla="*/ 34 h 182"/>
                      <a:gd name="T74" fmla="*/ 120 w 286"/>
                      <a:gd name="T75" fmla="*/ 16 h 182"/>
                      <a:gd name="T76" fmla="*/ 102 w 286"/>
                      <a:gd name="T77" fmla="*/ 4 h 182"/>
                      <a:gd name="T78" fmla="*/ 96 w 286"/>
                      <a:gd name="T79" fmla="*/ 0 h 182"/>
                      <a:gd name="T80" fmla="*/ 70 w 286"/>
                      <a:gd name="T81" fmla="*/ 10 h 182"/>
                      <a:gd name="T82" fmla="*/ 56 w 286"/>
                      <a:gd name="T83" fmla="*/ 32 h 182"/>
                      <a:gd name="T84" fmla="*/ 46 w 286"/>
                      <a:gd name="T85" fmla="*/ 28 h 1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2" name="Freeform 26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>
                      <a:gd name="T0" fmla="*/ 1 w 78"/>
                      <a:gd name="T1" fmla="*/ 58 h 78"/>
                      <a:gd name="T2" fmla="*/ 27 w 78"/>
                      <a:gd name="T3" fmla="*/ 60 h 78"/>
                      <a:gd name="T4" fmla="*/ 45 w 78"/>
                      <a:gd name="T5" fmla="*/ 48 h 78"/>
                      <a:gd name="T6" fmla="*/ 57 w 78"/>
                      <a:gd name="T7" fmla="*/ 30 h 78"/>
                      <a:gd name="T8" fmla="*/ 43 w 78"/>
                      <a:gd name="T9" fmla="*/ 14 h 78"/>
                      <a:gd name="T10" fmla="*/ 43 w 78"/>
                      <a:gd name="T11" fmla="*/ 4 h 78"/>
                      <a:gd name="T12" fmla="*/ 71 w 78"/>
                      <a:gd name="T13" fmla="*/ 26 h 78"/>
                      <a:gd name="T14" fmla="*/ 67 w 78"/>
                      <a:gd name="T15" fmla="*/ 54 h 78"/>
                      <a:gd name="T16" fmla="*/ 33 w 78"/>
                      <a:gd name="T17" fmla="*/ 78 h 78"/>
                      <a:gd name="T18" fmla="*/ 9 w 78"/>
                      <a:gd name="T19" fmla="*/ 66 h 78"/>
                      <a:gd name="T20" fmla="*/ 3 w 78"/>
                      <a:gd name="T21" fmla="*/ 62 h 78"/>
                      <a:gd name="T22" fmla="*/ 1 w 78"/>
                      <a:gd name="T23" fmla="*/ 58 h 7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3" name="Freeform 27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>
                      <a:gd name="T0" fmla="*/ 3 w 17"/>
                      <a:gd name="T1" fmla="*/ 4 h 18"/>
                      <a:gd name="T2" fmla="*/ 3 w 17"/>
                      <a:gd name="T3" fmla="*/ 14 h 18"/>
                      <a:gd name="T4" fmla="*/ 3 w 17"/>
                      <a:gd name="T5" fmla="*/ 4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4" name="Freeform 28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>
                      <a:gd name="T0" fmla="*/ 8 w 26"/>
                      <a:gd name="T1" fmla="*/ 14 h 22"/>
                      <a:gd name="T2" fmla="*/ 14 w 26"/>
                      <a:gd name="T3" fmla="*/ 0 h 22"/>
                      <a:gd name="T4" fmla="*/ 14 w 26"/>
                      <a:gd name="T5" fmla="*/ 22 h 22"/>
                      <a:gd name="T6" fmla="*/ 8 w 26"/>
                      <a:gd name="T7" fmla="*/ 14 h 2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5" name="Freeform 29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7 w 20"/>
                      <a:gd name="T3" fmla="*/ 2 h 15"/>
                      <a:gd name="T4" fmla="*/ 9 w 20"/>
                      <a:gd name="T5" fmla="*/ 12 h 15"/>
                      <a:gd name="T6" fmla="*/ 7 w 20"/>
                      <a:gd name="T7" fmla="*/ 12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6" name="Freeform 30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5 w 20"/>
                      <a:gd name="T3" fmla="*/ 2 h 15"/>
                      <a:gd name="T4" fmla="*/ 15 w 20"/>
                      <a:gd name="T5" fmla="*/ 14 h 15"/>
                      <a:gd name="T6" fmla="*/ 7 w 20"/>
                      <a:gd name="T7" fmla="*/ 12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7" name="Freeform 31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50 h 80"/>
                      <a:gd name="T2" fmla="*/ 14 w 80"/>
                      <a:gd name="T3" fmla="*/ 24 h 80"/>
                      <a:gd name="T4" fmla="*/ 26 w 80"/>
                      <a:gd name="T5" fmla="*/ 20 h 80"/>
                      <a:gd name="T6" fmla="*/ 48 w 80"/>
                      <a:gd name="T7" fmla="*/ 18 h 80"/>
                      <a:gd name="T8" fmla="*/ 58 w 80"/>
                      <a:gd name="T9" fmla="*/ 0 h 80"/>
                      <a:gd name="T10" fmla="*/ 80 w 80"/>
                      <a:gd name="T11" fmla="*/ 40 h 80"/>
                      <a:gd name="T12" fmla="*/ 70 w 80"/>
                      <a:gd name="T13" fmla="*/ 56 h 80"/>
                      <a:gd name="T14" fmla="*/ 54 w 80"/>
                      <a:gd name="T15" fmla="*/ 62 h 80"/>
                      <a:gd name="T16" fmla="*/ 48 w 80"/>
                      <a:gd name="T17" fmla="*/ 80 h 80"/>
                      <a:gd name="T18" fmla="*/ 32 w 80"/>
                      <a:gd name="T19" fmla="*/ 68 h 80"/>
                      <a:gd name="T20" fmla="*/ 38 w 80"/>
                      <a:gd name="T21" fmla="*/ 52 h 80"/>
                      <a:gd name="T22" fmla="*/ 30 w 80"/>
                      <a:gd name="T23" fmla="*/ 28 h 80"/>
                      <a:gd name="T24" fmla="*/ 20 w 80"/>
                      <a:gd name="T25" fmla="*/ 48 h 80"/>
                      <a:gd name="T26" fmla="*/ 8 w 80"/>
                      <a:gd name="T27" fmla="*/ 56 h 80"/>
                      <a:gd name="T28" fmla="*/ 0 w 80"/>
                      <a:gd name="T29" fmla="*/ 50 h 8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8" name="Freeform 32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>
                      <a:gd name="T0" fmla="*/ 14 w 94"/>
                      <a:gd name="T1" fmla="*/ 96 h 174"/>
                      <a:gd name="T2" fmla="*/ 26 w 94"/>
                      <a:gd name="T3" fmla="*/ 128 h 174"/>
                      <a:gd name="T4" fmla="*/ 32 w 94"/>
                      <a:gd name="T5" fmla="*/ 108 h 174"/>
                      <a:gd name="T6" fmla="*/ 52 w 94"/>
                      <a:gd name="T7" fmla="*/ 100 h 174"/>
                      <a:gd name="T8" fmla="*/ 46 w 94"/>
                      <a:gd name="T9" fmla="*/ 124 h 174"/>
                      <a:gd name="T10" fmla="*/ 66 w 94"/>
                      <a:gd name="T11" fmla="*/ 126 h 174"/>
                      <a:gd name="T12" fmla="*/ 76 w 94"/>
                      <a:gd name="T13" fmla="*/ 142 h 174"/>
                      <a:gd name="T14" fmla="*/ 58 w 94"/>
                      <a:gd name="T15" fmla="*/ 148 h 174"/>
                      <a:gd name="T16" fmla="*/ 74 w 94"/>
                      <a:gd name="T17" fmla="*/ 174 h 174"/>
                      <a:gd name="T18" fmla="*/ 84 w 94"/>
                      <a:gd name="T19" fmla="*/ 154 h 174"/>
                      <a:gd name="T20" fmla="*/ 82 w 94"/>
                      <a:gd name="T21" fmla="*/ 112 h 174"/>
                      <a:gd name="T22" fmla="*/ 60 w 94"/>
                      <a:gd name="T23" fmla="*/ 106 h 174"/>
                      <a:gd name="T24" fmla="*/ 50 w 94"/>
                      <a:gd name="T25" fmla="*/ 82 h 174"/>
                      <a:gd name="T26" fmla="*/ 34 w 94"/>
                      <a:gd name="T27" fmla="*/ 82 h 174"/>
                      <a:gd name="T28" fmla="*/ 30 w 94"/>
                      <a:gd name="T29" fmla="*/ 70 h 174"/>
                      <a:gd name="T30" fmla="*/ 42 w 94"/>
                      <a:gd name="T31" fmla="*/ 42 h 174"/>
                      <a:gd name="T32" fmla="*/ 30 w 94"/>
                      <a:gd name="T33" fmla="*/ 0 h 174"/>
                      <a:gd name="T34" fmla="*/ 18 w 94"/>
                      <a:gd name="T35" fmla="*/ 22 h 174"/>
                      <a:gd name="T36" fmla="*/ 4 w 94"/>
                      <a:gd name="T37" fmla="*/ 46 h 174"/>
                      <a:gd name="T38" fmla="*/ 14 w 94"/>
                      <a:gd name="T39" fmla="*/ 76 h 174"/>
                      <a:gd name="T40" fmla="*/ 14 w 94"/>
                      <a:gd name="T41" fmla="*/ 96 h 17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49" name="Freeform 33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>
                      <a:gd name="T0" fmla="*/ 6 w 32"/>
                      <a:gd name="T1" fmla="*/ 24 h 50"/>
                      <a:gd name="T2" fmla="*/ 12 w 32"/>
                      <a:gd name="T3" fmla="*/ 0 h 50"/>
                      <a:gd name="T4" fmla="*/ 20 w 32"/>
                      <a:gd name="T5" fmla="*/ 16 h 50"/>
                      <a:gd name="T6" fmla="*/ 22 w 32"/>
                      <a:gd name="T7" fmla="*/ 24 h 50"/>
                      <a:gd name="T8" fmla="*/ 28 w 32"/>
                      <a:gd name="T9" fmla="*/ 26 h 50"/>
                      <a:gd name="T10" fmla="*/ 32 w 32"/>
                      <a:gd name="T11" fmla="*/ 38 h 50"/>
                      <a:gd name="T12" fmla="*/ 18 w 32"/>
                      <a:gd name="T13" fmla="*/ 50 h 50"/>
                      <a:gd name="T14" fmla="*/ 6 w 32"/>
                      <a:gd name="T15" fmla="*/ 24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0" name="Freeform 34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44 h 50"/>
                      <a:gd name="T2" fmla="*/ 22 w 43"/>
                      <a:gd name="T3" fmla="*/ 20 h 50"/>
                      <a:gd name="T4" fmla="*/ 36 w 43"/>
                      <a:gd name="T5" fmla="*/ 0 h 50"/>
                      <a:gd name="T6" fmla="*/ 24 w 43"/>
                      <a:gd name="T7" fmla="*/ 28 h 50"/>
                      <a:gd name="T8" fmla="*/ 2 w 43"/>
                      <a:gd name="T9" fmla="*/ 50 h 50"/>
                      <a:gd name="T10" fmla="*/ 0 w 43"/>
                      <a:gd name="T11" fmla="*/ 44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1" name="Freeform 35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>
                      <a:gd name="T0" fmla="*/ 21 w 471"/>
                      <a:gd name="T1" fmla="*/ 280 h 281"/>
                      <a:gd name="T2" fmla="*/ 24 w 471"/>
                      <a:gd name="T3" fmla="*/ 250 h 281"/>
                      <a:gd name="T4" fmla="*/ 22 w 471"/>
                      <a:gd name="T5" fmla="*/ 245 h 281"/>
                      <a:gd name="T6" fmla="*/ 16 w 471"/>
                      <a:gd name="T7" fmla="*/ 218 h 281"/>
                      <a:gd name="T8" fmla="*/ 4 w 471"/>
                      <a:gd name="T9" fmla="*/ 215 h 281"/>
                      <a:gd name="T10" fmla="*/ 0 w 471"/>
                      <a:gd name="T11" fmla="*/ 191 h 281"/>
                      <a:gd name="T12" fmla="*/ 12 w 471"/>
                      <a:gd name="T13" fmla="*/ 180 h 281"/>
                      <a:gd name="T14" fmla="*/ 6 w 471"/>
                      <a:gd name="T15" fmla="*/ 165 h 281"/>
                      <a:gd name="T16" fmla="*/ 2 w 471"/>
                      <a:gd name="T17" fmla="*/ 160 h 281"/>
                      <a:gd name="T18" fmla="*/ 28 w 471"/>
                      <a:gd name="T19" fmla="*/ 120 h 281"/>
                      <a:gd name="T20" fmla="*/ 44 w 471"/>
                      <a:gd name="T21" fmla="*/ 96 h 281"/>
                      <a:gd name="T22" fmla="*/ 42 w 471"/>
                      <a:gd name="T23" fmla="*/ 70 h 281"/>
                      <a:gd name="T24" fmla="*/ 24 w 471"/>
                      <a:gd name="T25" fmla="*/ 43 h 281"/>
                      <a:gd name="T26" fmla="*/ 20 w 471"/>
                      <a:gd name="T27" fmla="*/ 32 h 281"/>
                      <a:gd name="T28" fmla="*/ 26 w 471"/>
                      <a:gd name="T29" fmla="*/ 36 h 281"/>
                      <a:gd name="T30" fmla="*/ 48 w 471"/>
                      <a:gd name="T31" fmla="*/ 35 h 281"/>
                      <a:gd name="T32" fmla="*/ 64 w 471"/>
                      <a:gd name="T33" fmla="*/ 11 h 281"/>
                      <a:gd name="T34" fmla="*/ 82 w 471"/>
                      <a:gd name="T35" fmla="*/ 0 h 281"/>
                      <a:gd name="T36" fmla="*/ 88 w 471"/>
                      <a:gd name="T37" fmla="*/ 2 h 281"/>
                      <a:gd name="T38" fmla="*/ 92 w 471"/>
                      <a:gd name="T39" fmla="*/ 9 h 281"/>
                      <a:gd name="T40" fmla="*/ 98 w 471"/>
                      <a:gd name="T41" fmla="*/ 5 h 281"/>
                      <a:gd name="T42" fmla="*/ 110 w 471"/>
                      <a:gd name="T43" fmla="*/ 8 h 281"/>
                      <a:gd name="T44" fmla="*/ 116 w 471"/>
                      <a:gd name="T45" fmla="*/ 9 h 281"/>
                      <a:gd name="T46" fmla="*/ 141 w 471"/>
                      <a:gd name="T47" fmla="*/ 14 h 281"/>
                      <a:gd name="T48" fmla="*/ 155 w 471"/>
                      <a:gd name="T49" fmla="*/ 24 h 281"/>
                      <a:gd name="T50" fmla="*/ 167 w 471"/>
                      <a:gd name="T51" fmla="*/ 17 h 281"/>
                      <a:gd name="T52" fmla="*/ 173 w 471"/>
                      <a:gd name="T53" fmla="*/ 14 h 281"/>
                      <a:gd name="T54" fmla="*/ 195 w 471"/>
                      <a:gd name="T55" fmla="*/ 14 h 281"/>
                      <a:gd name="T56" fmla="*/ 211 w 471"/>
                      <a:gd name="T57" fmla="*/ 32 h 281"/>
                      <a:gd name="T58" fmla="*/ 231 w 471"/>
                      <a:gd name="T59" fmla="*/ 59 h 281"/>
                      <a:gd name="T60" fmla="*/ 245 w 471"/>
                      <a:gd name="T61" fmla="*/ 70 h 281"/>
                      <a:gd name="T62" fmla="*/ 257 w 471"/>
                      <a:gd name="T63" fmla="*/ 68 h 281"/>
                      <a:gd name="T64" fmla="*/ 270 w 471"/>
                      <a:gd name="T65" fmla="*/ 65 h 281"/>
                      <a:gd name="T66" fmla="*/ 290 w 471"/>
                      <a:gd name="T67" fmla="*/ 71 h 281"/>
                      <a:gd name="T68" fmla="*/ 300 w 471"/>
                      <a:gd name="T69" fmla="*/ 81 h 281"/>
                      <a:gd name="T70" fmla="*/ 308 w 471"/>
                      <a:gd name="T71" fmla="*/ 90 h 281"/>
                      <a:gd name="T72" fmla="*/ 318 w 471"/>
                      <a:gd name="T73" fmla="*/ 111 h 281"/>
                      <a:gd name="T74" fmla="*/ 322 w 471"/>
                      <a:gd name="T75" fmla="*/ 120 h 281"/>
                      <a:gd name="T76" fmla="*/ 324 w 471"/>
                      <a:gd name="T77" fmla="*/ 125 h 281"/>
                      <a:gd name="T78" fmla="*/ 310 w 471"/>
                      <a:gd name="T79" fmla="*/ 142 h 281"/>
                      <a:gd name="T80" fmla="*/ 322 w 471"/>
                      <a:gd name="T81" fmla="*/ 141 h 281"/>
                      <a:gd name="T82" fmla="*/ 342 w 471"/>
                      <a:gd name="T83" fmla="*/ 155 h 281"/>
                      <a:gd name="T84" fmla="*/ 364 w 471"/>
                      <a:gd name="T85" fmla="*/ 157 h 281"/>
                      <a:gd name="T86" fmla="*/ 380 w 471"/>
                      <a:gd name="T87" fmla="*/ 168 h 281"/>
                      <a:gd name="T88" fmla="*/ 382 w 471"/>
                      <a:gd name="T89" fmla="*/ 172 h 281"/>
                      <a:gd name="T90" fmla="*/ 382 w 471"/>
                      <a:gd name="T91" fmla="*/ 176 h 281"/>
                      <a:gd name="T92" fmla="*/ 394 w 471"/>
                      <a:gd name="T93" fmla="*/ 172 h 281"/>
                      <a:gd name="T94" fmla="*/ 400 w 471"/>
                      <a:gd name="T95" fmla="*/ 171 h 281"/>
                      <a:gd name="T96" fmla="*/ 439 w 471"/>
                      <a:gd name="T97" fmla="*/ 185 h 281"/>
                      <a:gd name="T98" fmla="*/ 447 w 471"/>
                      <a:gd name="T99" fmla="*/ 199 h 281"/>
                      <a:gd name="T100" fmla="*/ 465 w 471"/>
                      <a:gd name="T101" fmla="*/ 201 h 281"/>
                      <a:gd name="T102" fmla="*/ 471 w 471"/>
                      <a:gd name="T103" fmla="*/ 215 h 281"/>
                      <a:gd name="T104" fmla="*/ 451 w 471"/>
                      <a:gd name="T105" fmla="*/ 258 h 281"/>
                      <a:gd name="T106" fmla="*/ 435 w 471"/>
                      <a:gd name="T107" fmla="*/ 281 h 281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2" name="Freeform 36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>
                      <a:gd name="T0" fmla="*/ 406 w 984"/>
                      <a:gd name="T1" fmla="*/ 6 h 844"/>
                      <a:gd name="T2" fmla="*/ 502 w 984"/>
                      <a:gd name="T3" fmla="*/ 34 h 844"/>
                      <a:gd name="T4" fmla="*/ 550 w 984"/>
                      <a:gd name="T5" fmla="*/ 38 h 844"/>
                      <a:gd name="T6" fmla="*/ 578 w 984"/>
                      <a:gd name="T7" fmla="*/ 130 h 844"/>
                      <a:gd name="T8" fmla="*/ 586 w 984"/>
                      <a:gd name="T9" fmla="*/ 90 h 844"/>
                      <a:gd name="T10" fmla="*/ 606 w 984"/>
                      <a:gd name="T11" fmla="*/ 70 h 844"/>
                      <a:gd name="T12" fmla="*/ 642 w 984"/>
                      <a:gd name="T13" fmla="*/ 126 h 844"/>
                      <a:gd name="T14" fmla="*/ 682 w 984"/>
                      <a:gd name="T15" fmla="*/ 98 h 844"/>
                      <a:gd name="T16" fmla="*/ 706 w 984"/>
                      <a:gd name="T17" fmla="*/ 86 h 844"/>
                      <a:gd name="T18" fmla="*/ 762 w 984"/>
                      <a:gd name="T19" fmla="*/ 2 h 844"/>
                      <a:gd name="T20" fmla="*/ 798 w 984"/>
                      <a:gd name="T21" fmla="*/ 70 h 844"/>
                      <a:gd name="T22" fmla="*/ 798 w 984"/>
                      <a:gd name="T23" fmla="*/ 130 h 844"/>
                      <a:gd name="T24" fmla="*/ 790 w 984"/>
                      <a:gd name="T25" fmla="*/ 158 h 844"/>
                      <a:gd name="T26" fmla="*/ 766 w 984"/>
                      <a:gd name="T27" fmla="*/ 162 h 844"/>
                      <a:gd name="T28" fmla="*/ 762 w 984"/>
                      <a:gd name="T29" fmla="*/ 186 h 844"/>
                      <a:gd name="T30" fmla="*/ 802 w 984"/>
                      <a:gd name="T31" fmla="*/ 226 h 844"/>
                      <a:gd name="T32" fmla="*/ 786 w 984"/>
                      <a:gd name="T33" fmla="*/ 322 h 844"/>
                      <a:gd name="T34" fmla="*/ 830 w 984"/>
                      <a:gd name="T35" fmla="*/ 414 h 844"/>
                      <a:gd name="T36" fmla="*/ 854 w 984"/>
                      <a:gd name="T37" fmla="*/ 450 h 844"/>
                      <a:gd name="T38" fmla="*/ 830 w 984"/>
                      <a:gd name="T39" fmla="*/ 450 h 844"/>
                      <a:gd name="T40" fmla="*/ 746 w 984"/>
                      <a:gd name="T41" fmla="*/ 378 h 844"/>
                      <a:gd name="T42" fmla="*/ 678 w 984"/>
                      <a:gd name="T43" fmla="*/ 402 h 844"/>
                      <a:gd name="T44" fmla="*/ 590 w 984"/>
                      <a:gd name="T45" fmla="*/ 442 h 844"/>
                      <a:gd name="T46" fmla="*/ 642 w 984"/>
                      <a:gd name="T47" fmla="*/ 578 h 844"/>
                      <a:gd name="T48" fmla="*/ 710 w 984"/>
                      <a:gd name="T49" fmla="*/ 610 h 844"/>
                      <a:gd name="T50" fmla="*/ 738 w 984"/>
                      <a:gd name="T51" fmla="*/ 550 h 844"/>
                      <a:gd name="T52" fmla="*/ 774 w 984"/>
                      <a:gd name="T53" fmla="*/ 570 h 844"/>
                      <a:gd name="T54" fmla="*/ 766 w 984"/>
                      <a:gd name="T55" fmla="*/ 630 h 844"/>
                      <a:gd name="T56" fmla="*/ 802 w 984"/>
                      <a:gd name="T57" fmla="*/ 670 h 844"/>
                      <a:gd name="T58" fmla="*/ 838 w 984"/>
                      <a:gd name="T59" fmla="*/ 658 h 844"/>
                      <a:gd name="T60" fmla="*/ 922 w 984"/>
                      <a:gd name="T61" fmla="*/ 806 h 844"/>
                      <a:gd name="T62" fmla="*/ 942 w 984"/>
                      <a:gd name="T63" fmla="*/ 826 h 844"/>
                      <a:gd name="T64" fmla="*/ 874 w 984"/>
                      <a:gd name="T65" fmla="*/ 810 h 844"/>
                      <a:gd name="T66" fmla="*/ 830 w 984"/>
                      <a:gd name="T67" fmla="*/ 758 h 844"/>
                      <a:gd name="T68" fmla="*/ 778 w 984"/>
                      <a:gd name="T69" fmla="*/ 710 h 844"/>
                      <a:gd name="T70" fmla="*/ 702 w 984"/>
                      <a:gd name="T71" fmla="*/ 662 h 844"/>
                      <a:gd name="T72" fmla="*/ 614 w 984"/>
                      <a:gd name="T73" fmla="*/ 646 h 844"/>
                      <a:gd name="T74" fmla="*/ 506 w 984"/>
                      <a:gd name="T75" fmla="*/ 594 h 844"/>
                      <a:gd name="T76" fmla="*/ 462 w 984"/>
                      <a:gd name="T77" fmla="*/ 506 h 844"/>
                      <a:gd name="T78" fmla="*/ 430 w 984"/>
                      <a:gd name="T79" fmla="*/ 462 h 844"/>
                      <a:gd name="T80" fmla="*/ 382 w 984"/>
                      <a:gd name="T81" fmla="*/ 430 h 844"/>
                      <a:gd name="T82" fmla="*/ 342 w 984"/>
                      <a:gd name="T83" fmla="*/ 370 h 844"/>
                      <a:gd name="T84" fmla="*/ 354 w 984"/>
                      <a:gd name="T85" fmla="*/ 414 h 844"/>
                      <a:gd name="T86" fmla="*/ 418 w 984"/>
                      <a:gd name="T87" fmla="*/ 494 h 844"/>
                      <a:gd name="T88" fmla="*/ 422 w 984"/>
                      <a:gd name="T89" fmla="*/ 526 h 844"/>
                      <a:gd name="T90" fmla="*/ 394 w 984"/>
                      <a:gd name="T91" fmla="*/ 498 h 844"/>
                      <a:gd name="T92" fmla="*/ 354 w 984"/>
                      <a:gd name="T93" fmla="*/ 466 h 844"/>
                      <a:gd name="T94" fmla="*/ 314 w 984"/>
                      <a:gd name="T95" fmla="*/ 402 h 844"/>
                      <a:gd name="T96" fmla="*/ 266 w 984"/>
                      <a:gd name="T97" fmla="*/ 346 h 844"/>
                      <a:gd name="T98" fmla="*/ 210 w 984"/>
                      <a:gd name="T99" fmla="*/ 314 h 844"/>
                      <a:gd name="T100" fmla="*/ 154 w 984"/>
                      <a:gd name="T101" fmla="*/ 238 h 844"/>
                      <a:gd name="T102" fmla="*/ 66 w 984"/>
                      <a:gd name="T103" fmla="*/ 66 h 844"/>
                      <a:gd name="T104" fmla="*/ 34 w 984"/>
                      <a:gd name="T105" fmla="*/ 38 h 844"/>
                      <a:gd name="T106" fmla="*/ 46 w 984"/>
                      <a:gd name="T107" fmla="*/ 22 h 844"/>
                      <a:gd name="T108" fmla="*/ 102 w 984"/>
                      <a:gd name="T109" fmla="*/ 70 h 84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3" name="Freeform 37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>
                      <a:gd name="T0" fmla="*/ 6 w 36"/>
                      <a:gd name="T1" fmla="*/ 28 h 48"/>
                      <a:gd name="T2" fmla="*/ 10 w 36"/>
                      <a:gd name="T3" fmla="*/ 48 h 48"/>
                      <a:gd name="T4" fmla="*/ 6 w 36"/>
                      <a:gd name="T5" fmla="*/ 28 h 4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4" name="Freeform 38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>
                      <a:gd name="T0" fmla="*/ 0 w 36"/>
                      <a:gd name="T1" fmla="*/ 5 h 37"/>
                      <a:gd name="T2" fmla="*/ 12 w 36"/>
                      <a:gd name="T3" fmla="*/ 1 h 37"/>
                      <a:gd name="T4" fmla="*/ 36 w 36"/>
                      <a:gd name="T5" fmla="*/ 17 h 37"/>
                      <a:gd name="T6" fmla="*/ 8 w 36"/>
                      <a:gd name="T7" fmla="*/ 17 h 37"/>
                      <a:gd name="T8" fmla="*/ 0 w 36"/>
                      <a:gd name="T9" fmla="*/ 5 h 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5" name="Freeform 39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>
                      <a:gd name="T0" fmla="*/ 0 w 170"/>
                      <a:gd name="T1" fmla="*/ 49 h 96"/>
                      <a:gd name="T2" fmla="*/ 28 w 170"/>
                      <a:gd name="T3" fmla="*/ 25 h 96"/>
                      <a:gd name="T4" fmla="*/ 56 w 170"/>
                      <a:gd name="T5" fmla="*/ 21 h 96"/>
                      <a:gd name="T6" fmla="*/ 80 w 170"/>
                      <a:gd name="T7" fmla="*/ 9 h 96"/>
                      <a:gd name="T8" fmla="*/ 64 w 170"/>
                      <a:gd name="T9" fmla="*/ 25 h 96"/>
                      <a:gd name="T10" fmla="*/ 124 w 170"/>
                      <a:gd name="T11" fmla="*/ 49 h 96"/>
                      <a:gd name="T12" fmla="*/ 160 w 170"/>
                      <a:gd name="T13" fmla="*/ 65 h 96"/>
                      <a:gd name="T14" fmla="*/ 116 w 170"/>
                      <a:gd name="T15" fmla="*/ 77 h 96"/>
                      <a:gd name="T16" fmla="*/ 88 w 170"/>
                      <a:gd name="T17" fmla="*/ 57 h 96"/>
                      <a:gd name="T18" fmla="*/ 76 w 170"/>
                      <a:gd name="T19" fmla="*/ 53 h 96"/>
                      <a:gd name="T20" fmla="*/ 24 w 170"/>
                      <a:gd name="T21" fmla="*/ 41 h 96"/>
                      <a:gd name="T22" fmla="*/ 0 w 170"/>
                      <a:gd name="T23" fmla="*/ 49 h 9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6" name="Freeform 40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>
                      <a:gd name="T0" fmla="*/ 0 w 138"/>
                      <a:gd name="T1" fmla="*/ 0 h 44"/>
                      <a:gd name="T2" fmla="*/ 52 w 138"/>
                      <a:gd name="T3" fmla="*/ 4 h 44"/>
                      <a:gd name="T4" fmla="*/ 88 w 138"/>
                      <a:gd name="T5" fmla="*/ 24 h 44"/>
                      <a:gd name="T6" fmla="*/ 112 w 138"/>
                      <a:gd name="T7" fmla="*/ 20 h 44"/>
                      <a:gd name="T8" fmla="*/ 108 w 138"/>
                      <a:gd name="T9" fmla="*/ 44 h 44"/>
                      <a:gd name="T10" fmla="*/ 64 w 138"/>
                      <a:gd name="T11" fmla="*/ 40 h 44"/>
                      <a:gd name="T12" fmla="*/ 0 w 138"/>
                      <a:gd name="T13" fmla="*/ 36 h 44"/>
                      <a:gd name="T14" fmla="*/ 28 w 138"/>
                      <a:gd name="T15" fmla="*/ 20 h 44"/>
                      <a:gd name="T16" fmla="*/ 0 w 138"/>
                      <a:gd name="T17" fmla="*/ 0 h 4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7" name="Freeform 41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>
                      <a:gd name="T0" fmla="*/ 17 w 57"/>
                      <a:gd name="T1" fmla="*/ 25 h 42"/>
                      <a:gd name="T2" fmla="*/ 37 w 57"/>
                      <a:gd name="T3" fmla="*/ 13 h 42"/>
                      <a:gd name="T4" fmla="*/ 17 w 57"/>
                      <a:gd name="T5" fmla="*/ 25 h 4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8" name="Freeform 42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>
                      <a:gd name="T0" fmla="*/ 19 w 39"/>
                      <a:gd name="T1" fmla="*/ 32 h 52"/>
                      <a:gd name="T2" fmla="*/ 19 w 39"/>
                      <a:gd name="T3" fmla="*/ 0 h 52"/>
                      <a:gd name="T4" fmla="*/ 19 w 39"/>
                      <a:gd name="T5" fmla="*/ 32 h 5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9" name="Freeform 43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>
                      <a:gd name="T0" fmla="*/ 4 w 44"/>
                      <a:gd name="T1" fmla="*/ 9 h 80"/>
                      <a:gd name="T2" fmla="*/ 20 w 44"/>
                      <a:gd name="T3" fmla="*/ 33 h 80"/>
                      <a:gd name="T4" fmla="*/ 24 w 44"/>
                      <a:gd name="T5" fmla="*/ 49 h 80"/>
                      <a:gd name="T6" fmla="*/ 36 w 44"/>
                      <a:gd name="T7" fmla="*/ 53 h 80"/>
                      <a:gd name="T8" fmla="*/ 24 w 44"/>
                      <a:gd name="T9" fmla="*/ 73 h 80"/>
                      <a:gd name="T10" fmla="*/ 0 w 44"/>
                      <a:gd name="T11" fmla="*/ 21 h 80"/>
                      <a:gd name="T12" fmla="*/ 4 w 44"/>
                      <a:gd name="T13" fmla="*/ 9 h 8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0" name="Freeform 44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>
                      <a:gd name="T0" fmla="*/ 220 w 323"/>
                      <a:gd name="T1" fmla="*/ 1 h 64"/>
                      <a:gd name="T2" fmla="*/ 231 w 323"/>
                      <a:gd name="T3" fmla="*/ 8 h 64"/>
                      <a:gd name="T4" fmla="*/ 235 w 323"/>
                      <a:gd name="T5" fmla="*/ 0 h 64"/>
                      <a:gd name="T6" fmla="*/ 265 w 323"/>
                      <a:gd name="T7" fmla="*/ 0 h 64"/>
                      <a:gd name="T8" fmla="*/ 287 w 323"/>
                      <a:gd name="T9" fmla="*/ 17 h 64"/>
                      <a:gd name="T10" fmla="*/ 319 w 323"/>
                      <a:gd name="T11" fmla="*/ 10 h 64"/>
                      <a:gd name="T12" fmla="*/ 314 w 323"/>
                      <a:gd name="T13" fmla="*/ 29 h 64"/>
                      <a:gd name="T14" fmla="*/ 298 w 323"/>
                      <a:gd name="T15" fmla="*/ 46 h 64"/>
                      <a:gd name="T16" fmla="*/ 295 w 323"/>
                      <a:gd name="T17" fmla="*/ 29 h 64"/>
                      <a:gd name="T18" fmla="*/ 287 w 323"/>
                      <a:gd name="T19" fmla="*/ 31 h 64"/>
                      <a:gd name="T20" fmla="*/ 279 w 323"/>
                      <a:gd name="T21" fmla="*/ 29 h 64"/>
                      <a:gd name="T22" fmla="*/ 263 w 323"/>
                      <a:gd name="T23" fmla="*/ 21 h 64"/>
                      <a:gd name="T24" fmla="*/ 228 w 323"/>
                      <a:gd name="T25" fmla="*/ 38 h 64"/>
                      <a:gd name="T26" fmla="*/ 201 w 323"/>
                      <a:gd name="T27" fmla="*/ 44 h 64"/>
                      <a:gd name="T28" fmla="*/ 212 w 323"/>
                      <a:gd name="T29" fmla="*/ 57 h 64"/>
                      <a:gd name="T30" fmla="*/ 188 w 323"/>
                      <a:gd name="T31" fmla="*/ 63 h 64"/>
                      <a:gd name="T32" fmla="*/ 169 w 323"/>
                      <a:gd name="T33" fmla="*/ 61 h 64"/>
                      <a:gd name="T34" fmla="*/ 177 w 323"/>
                      <a:gd name="T35" fmla="*/ 57 h 64"/>
                      <a:gd name="T36" fmla="*/ 171 w 323"/>
                      <a:gd name="T37" fmla="*/ 40 h 64"/>
                      <a:gd name="T38" fmla="*/ 169 w 323"/>
                      <a:gd name="T39" fmla="*/ 31 h 64"/>
                      <a:gd name="T40" fmla="*/ 158 w 323"/>
                      <a:gd name="T41" fmla="*/ 23 h 64"/>
                      <a:gd name="T42" fmla="*/ 142 w 323"/>
                      <a:gd name="T43" fmla="*/ 27 h 64"/>
                      <a:gd name="T44" fmla="*/ 134 w 323"/>
                      <a:gd name="T45" fmla="*/ 27 h 64"/>
                      <a:gd name="T46" fmla="*/ 123 w 323"/>
                      <a:gd name="T47" fmla="*/ 25 h 64"/>
                      <a:gd name="T48" fmla="*/ 83 w 323"/>
                      <a:gd name="T49" fmla="*/ 2 h 64"/>
                      <a:gd name="T50" fmla="*/ 59 w 323"/>
                      <a:gd name="T51" fmla="*/ 14 h 64"/>
                      <a:gd name="T52" fmla="*/ 1 w 323"/>
                      <a:gd name="T53" fmla="*/ 0 h 64"/>
                      <a:gd name="T54" fmla="*/ 220 w 323"/>
                      <a:gd name="T55" fmla="*/ 1 h 6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1" name="Freeform 45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>
                      <a:gd name="T0" fmla="*/ 105 w 300"/>
                      <a:gd name="T1" fmla="*/ 31 h 31"/>
                      <a:gd name="T2" fmla="*/ 30 w 300"/>
                      <a:gd name="T3" fmla="*/ 1 h 31"/>
                      <a:gd name="T4" fmla="*/ 285 w 300"/>
                      <a:gd name="T5" fmla="*/ 0 h 31"/>
                      <a:gd name="T6" fmla="*/ 296 w 300"/>
                      <a:gd name="T7" fmla="*/ 14 h 31"/>
                      <a:gd name="T8" fmla="*/ 264 w 300"/>
                      <a:gd name="T9" fmla="*/ 16 h 31"/>
                      <a:gd name="T10" fmla="*/ 105 w 300"/>
                      <a:gd name="T11" fmla="*/ 31 h 3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2" name="Freeform 46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25 h 29"/>
                      <a:gd name="T2" fmla="*/ 12 w 41"/>
                      <a:gd name="T3" fmla="*/ 29 h 29"/>
                      <a:gd name="T4" fmla="*/ 0 w 41"/>
                      <a:gd name="T5" fmla="*/ 25 h 2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3" name="Freeform 47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>
                      <a:gd name="T0" fmla="*/ 73 w 436"/>
                      <a:gd name="T1" fmla="*/ 1 h 152"/>
                      <a:gd name="T2" fmla="*/ 436 w 436"/>
                      <a:gd name="T3" fmla="*/ 0 h 152"/>
                      <a:gd name="T4" fmla="*/ 416 w 436"/>
                      <a:gd name="T5" fmla="*/ 54 h 152"/>
                      <a:gd name="T6" fmla="*/ 397 w 436"/>
                      <a:gd name="T7" fmla="*/ 68 h 152"/>
                      <a:gd name="T8" fmla="*/ 392 w 436"/>
                      <a:gd name="T9" fmla="*/ 70 h 152"/>
                      <a:gd name="T10" fmla="*/ 375 w 436"/>
                      <a:gd name="T11" fmla="*/ 73 h 152"/>
                      <a:gd name="T12" fmla="*/ 361 w 436"/>
                      <a:gd name="T13" fmla="*/ 88 h 152"/>
                      <a:gd name="T14" fmla="*/ 362 w 436"/>
                      <a:gd name="T15" fmla="*/ 99 h 152"/>
                      <a:gd name="T16" fmla="*/ 364 w 436"/>
                      <a:gd name="T17" fmla="*/ 107 h 152"/>
                      <a:gd name="T18" fmla="*/ 366 w 436"/>
                      <a:gd name="T19" fmla="*/ 113 h 152"/>
                      <a:gd name="T20" fmla="*/ 362 w 436"/>
                      <a:gd name="T21" fmla="*/ 122 h 152"/>
                      <a:gd name="T22" fmla="*/ 351 w 436"/>
                      <a:gd name="T23" fmla="*/ 120 h 152"/>
                      <a:gd name="T24" fmla="*/ 342 w 436"/>
                      <a:gd name="T25" fmla="*/ 129 h 152"/>
                      <a:gd name="T26" fmla="*/ 347 w 436"/>
                      <a:gd name="T27" fmla="*/ 105 h 152"/>
                      <a:gd name="T28" fmla="*/ 338 w 436"/>
                      <a:gd name="T29" fmla="*/ 100 h 152"/>
                      <a:gd name="T30" fmla="*/ 344 w 436"/>
                      <a:gd name="T31" fmla="*/ 93 h 152"/>
                      <a:gd name="T32" fmla="*/ 342 w 436"/>
                      <a:gd name="T33" fmla="*/ 89 h 152"/>
                      <a:gd name="T34" fmla="*/ 320 w 436"/>
                      <a:gd name="T35" fmla="*/ 94 h 152"/>
                      <a:gd name="T36" fmla="*/ 317 w 436"/>
                      <a:gd name="T37" fmla="*/ 85 h 152"/>
                      <a:gd name="T38" fmla="*/ 297 w 436"/>
                      <a:gd name="T39" fmla="*/ 94 h 152"/>
                      <a:gd name="T40" fmla="*/ 320 w 436"/>
                      <a:gd name="T41" fmla="*/ 103 h 152"/>
                      <a:gd name="T42" fmla="*/ 305 w 436"/>
                      <a:gd name="T43" fmla="*/ 117 h 152"/>
                      <a:gd name="T44" fmla="*/ 311 w 436"/>
                      <a:gd name="T45" fmla="*/ 126 h 152"/>
                      <a:gd name="T46" fmla="*/ 315 w 436"/>
                      <a:gd name="T47" fmla="*/ 138 h 152"/>
                      <a:gd name="T48" fmla="*/ 309 w 436"/>
                      <a:gd name="T49" fmla="*/ 139 h 152"/>
                      <a:gd name="T50" fmla="*/ 314 w 436"/>
                      <a:gd name="T51" fmla="*/ 144 h 152"/>
                      <a:gd name="T52" fmla="*/ 307 w 436"/>
                      <a:gd name="T53" fmla="*/ 152 h 152"/>
                      <a:gd name="T54" fmla="*/ 0 w 436"/>
                      <a:gd name="T55" fmla="*/ 149 h 152"/>
                      <a:gd name="T56" fmla="*/ 73 w 436"/>
                      <a:gd name="T57" fmla="*/ 1 h 15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4" name="Freeform 48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>
                      <a:gd name="T0" fmla="*/ 5 w 47"/>
                      <a:gd name="T1" fmla="*/ 156 h 165"/>
                      <a:gd name="T2" fmla="*/ 15 w 47"/>
                      <a:gd name="T3" fmla="*/ 108 h 165"/>
                      <a:gd name="T4" fmla="*/ 17 w 47"/>
                      <a:gd name="T5" fmla="*/ 68 h 165"/>
                      <a:gd name="T6" fmla="*/ 11 w 47"/>
                      <a:gd name="T7" fmla="*/ 40 h 165"/>
                      <a:gd name="T8" fmla="*/ 17 w 47"/>
                      <a:gd name="T9" fmla="*/ 12 h 165"/>
                      <a:gd name="T10" fmla="*/ 21 w 47"/>
                      <a:gd name="T11" fmla="*/ 0 h 165"/>
                      <a:gd name="T12" fmla="*/ 31 w 47"/>
                      <a:gd name="T13" fmla="*/ 30 h 165"/>
                      <a:gd name="T14" fmla="*/ 47 w 47"/>
                      <a:gd name="T15" fmla="*/ 98 h 165"/>
                      <a:gd name="T16" fmla="*/ 31 w 47"/>
                      <a:gd name="T17" fmla="*/ 108 h 165"/>
                      <a:gd name="T18" fmla="*/ 23 w 47"/>
                      <a:gd name="T19" fmla="*/ 126 h 165"/>
                      <a:gd name="T20" fmla="*/ 21 w 47"/>
                      <a:gd name="T21" fmla="*/ 132 h 165"/>
                      <a:gd name="T22" fmla="*/ 27 w 47"/>
                      <a:gd name="T23" fmla="*/ 134 h 165"/>
                      <a:gd name="T24" fmla="*/ 31 w 47"/>
                      <a:gd name="T25" fmla="*/ 146 h 165"/>
                      <a:gd name="T26" fmla="*/ 13 w 47"/>
                      <a:gd name="T27" fmla="*/ 148 h 165"/>
                      <a:gd name="T28" fmla="*/ 7 w 47"/>
                      <a:gd name="T29" fmla="*/ 160 h 165"/>
                      <a:gd name="T30" fmla="*/ 3 w 47"/>
                      <a:gd name="T31" fmla="*/ 154 h 165"/>
                      <a:gd name="T32" fmla="*/ 5 w 47"/>
                      <a:gd name="T33" fmla="*/ 156 h 16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5" name="Freeform 49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>
                      <a:gd name="T0" fmla="*/ 26 w 138"/>
                      <a:gd name="T1" fmla="*/ 61 h 103"/>
                      <a:gd name="T2" fmla="*/ 30 w 138"/>
                      <a:gd name="T3" fmla="*/ 43 h 103"/>
                      <a:gd name="T4" fmla="*/ 50 w 138"/>
                      <a:gd name="T5" fmla="*/ 33 h 103"/>
                      <a:gd name="T6" fmla="*/ 54 w 138"/>
                      <a:gd name="T7" fmla="*/ 45 h 103"/>
                      <a:gd name="T8" fmla="*/ 66 w 138"/>
                      <a:gd name="T9" fmla="*/ 49 h 103"/>
                      <a:gd name="T10" fmla="*/ 80 w 138"/>
                      <a:gd name="T11" fmla="*/ 55 h 103"/>
                      <a:gd name="T12" fmla="*/ 116 w 138"/>
                      <a:gd name="T13" fmla="*/ 33 h 103"/>
                      <a:gd name="T14" fmla="*/ 130 w 138"/>
                      <a:gd name="T15" fmla="*/ 17 h 103"/>
                      <a:gd name="T16" fmla="*/ 138 w 138"/>
                      <a:gd name="T17" fmla="*/ 11 h 103"/>
                      <a:gd name="T18" fmla="*/ 106 w 138"/>
                      <a:gd name="T19" fmla="*/ 49 h 103"/>
                      <a:gd name="T20" fmla="*/ 84 w 138"/>
                      <a:gd name="T21" fmla="*/ 67 h 103"/>
                      <a:gd name="T22" fmla="*/ 66 w 138"/>
                      <a:gd name="T23" fmla="*/ 81 h 103"/>
                      <a:gd name="T24" fmla="*/ 48 w 138"/>
                      <a:gd name="T25" fmla="*/ 103 h 103"/>
                      <a:gd name="T26" fmla="*/ 26 w 138"/>
                      <a:gd name="T27" fmla="*/ 89 h 103"/>
                      <a:gd name="T28" fmla="*/ 20 w 138"/>
                      <a:gd name="T29" fmla="*/ 87 h 103"/>
                      <a:gd name="T30" fmla="*/ 22 w 138"/>
                      <a:gd name="T31" fmla="*/ 97 h 103"/>
                      <a:gd name="T32" fmla="*/ 0 w 138"/>
                      <a:gd name="T33" fmla="*/ 97 h 103"/>
                      <a:gd name="T34" fmla="*/ 10 w 138"/>
                      <a:gd name="T35" fmla="*/ 79 h 103"/>
                      <a:gd name="T36" fmla="*/ 26 w 138"/>
                      <a:gd name="T37" fmla="*/ 61 h 10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6" name="Freeform 50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>
                      <a:gd name="T0" fmla="*/ 158 w 188"/>
                      <a:gd name="T1" fmla="*/ 24 h 214"/>
                      <a:gd name="T2" fmla="*/ 160 w 188"/>
                      <a:gd name="T3" fmla="*/ 6 h 214"/>
                      <a:gd name="T4" fmla="*/ 170 w 188"/>
                      <a:gd name="T5" fmla="*/ 0 h 214"/>
                      <a:gd name="T6" fmla="*/ 182 w 188"/>
                      <a:gd name="T7" fmla="*/ 24 h 214"/>
                      <a:gd name="T8" fmla="*/ 188 w 188"/>
                      <a:gd name="T9" fmla="*/ 42 h 214"/>
                      <a:gd name="T10" fmla="*/ 178 w 188"/>
                      <a:gd name="T11" fmla="*/ 58 h 214"/>
                      <a:gd name="T12" fmla="*/ 170 w 188"/>
                      <a:gd name="T13" fmla="*/ 76 h 214"/>
                      <a:gd name="T14" fmla="*/ 162 w 188"/>
                      <a:gd name="T15" fmla="*/ 126 h 214"/>
                      <a:gd name="T16" fmla="*/ 144 w 188"/>
                      <a:gd name="T17" fmla="*/ 136 h 214"/>
                      <a:gd name="T18" fmla="*/ 120 w 188"/>
                      <a:gd name="T19" fmla="*/ 138 h 214"/>
                      <a:gd name="T20" fmla="*/ 112 w 188"/>
                      <a:gd name="T21" fmla="*/ 124 h 214"/>
                      <a:gd name="T22" fmla="*/ 102 w 188"/>
                      <a:gd name="T23" fmla="*/ 146 h 214"/>
                      <a:gd name="T24" fmla="*/ 90 w 188"/>
                      <a:gd name="T25" fmla="*/ 150 h 214"/>
                      <a:gd name="T26" fmla="*/ 80 w 188"/>
                      <a:gd name="T27" fmla="*/ 132 h 214"/>
                      <a:gd name="T28" fmla="*/ 58 w 188"/>
                      <a:gd name="T29" fmla="*/ 144 h 214"/>
                      <a:gd name="T30" fmla="*/ 76 w 188"/>
                      <a:gd name="T31" fmla="*/ 142 h 214"/>
                      <a:gd name="T32" fmla="*/ 78 w 188"/>
                      <a:gd name="T33" fmla="*/ 160 h 214"/>
                      <a:gd name="T34" fmla="*/ 58 w 188"/>
                      <a:gd name="T35" fmla="*/ 166 h 214"/>
                      <a:gd name="T36" fmla="*/ 34 w 188"/>
                      <a:gd name="T37" fmla="*/ 166 h 214"/>
                      <a:gd name="T38" fmla="*/ 36 w 188"/>
                      <a:gd name="T39" fmla="*/ 154 h 214"/>
                      <a:gd name="T40" fmla="*/ 46 w 188"/>
                      <a:gd name="T41" fmla="*/ 144 h 214"/>
                      <a:gd name="T42" fmla="*/ 34 w 188"/>
                      <a:gd name="T43" fmla="*/ 148 h 214"/>
                      <a:gd name="T44" fmla="*/ 26 w 188"/>
                      <a:gd name="T45" fmla="*/ 166 h 214"/>
                      <a:gd name="T46" fmla="*/ 30 w 188"/>
                      <a:gd name="T47" fmla="*/ 190 h 214"/>
                      <a:gd name="T48" fmla="*/ 14 w 188"/>
                      <a:gd name="T49" fmla="*/ 200 h 214"/>
                      <a:gd name="T50" fmla="*/ 0 w 188"/>
                      <a:gd name="T51" fmla="*/ 214 h 214"/>
                      <a:gd name="T52" fmla="*/ 8 w 188"/>
                      <a:gd name="T53" fmla="*/ 188 h 214"/>
                      <a:gd name="T54" fmla="*/ 0 w 188"/>
                      <a:gd name="T55" fmla="*/ 164 h 214"/>
                      <a:gd name="T56" fmla="*/ 14 w 188"/>
                      <a:gd name="T57" fmla="*/ 152 h 214"/>
                      <a:gd name="T58" fmla="*/ 32 w 188"/>
                      <a:gd name="T59" fmla="*/ 134 h 214"/>
                      <a:gd name="T60" fmla="*/ 44 w 188"/>
                      <a:gd name="T61" fmla="*/ 118 h 214"/>
                      <a:gd name="T62" fmla="*/ 72 w 188"/>
                      <a:gd name="T63" fmla="*/ 116 h 214"/>
                      <a:gd name="T64" fmla="*/ 84 w 188"/>
                      <a:gd name="T65" fmla="*/ 112 h 214"/>
                      <a:gd name="T66" fmla="*/ 114 w 188"/>
                      <a:gd name="T67" fmla="*/ 78 h 214"/>
                      <a:gd name="T68" fmla="*/ 120 w 188"/>
                      <a:gd name="T69" fmla="*/ 92 h 214"/>
                      <a:gd name="T70" fmla="*/ 132 w 188"/>
                      <a:gd name="T71" fmla="*/ 76 h 214"/>
                      <a:gd name="T72" fmla="*/ 150 w 188"/>
                      <a:gd name="T73" fmla="*/ 54 h 214"/>
                      <a:gd name="T74" fmla="*/ 154 w 188"/>
                      <a:gd name="T75" fmla="*/ 42 h 214"/>
                      <a:gd name="T76" fmla="*/ 148 w 188"/>
                      <a:gd name="T77" fmla="*/ 38 h 214"/>
                      <a:gd name="T78" fmla="*/ 152 w 188"/>
                      <a:gd name="T79" fmla="*/ 32 h 214"/>
                      <a:gd name="T80" fmla="*/ 158 w 188"/>
                      <a:gd name="T81" fmla="*/ 24 h 21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7" name="Freeform 51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>
                      <a:gd name="T0" fmla="*/ 0 w 13"/>
                      <a:gd name="T1" fmla="*/ 9 h 13"/>
                      <a:gd name="T2" fmla="*/ 4 w 13"/>
                      <a:gd name="T3" fmla="*/ 13 h 13"/>
                      <a:gd name="T4" fmla="*/ 0 w 13"/>
                      <a:gd name="T5" fmla="*/ 9 h 1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8" name="Freeform 52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>
                      <a:gd name="T0" fmla="*/ 812 w 812"/>
                      <a:gd name="T1" fmla="*/ 26 h 564"/>
                      <a:gd name="T2" fmla="*/ 778 w 812"/>
                      <a:gd name="T3" fmla="*/ 78 h 564"/>
                      <a:gd name="T4" fmla="*/ 748 w 812"/>
                      <a:gd name="T5" fmla="*/ 122 h 564"/>
                      <a:gd name="T6" fmla="*/ 722 w 812"/>
                      <a:gd name="T7" fmla="*/ 142 h 564"/>
                      <a:gd name="T8" fmla="*/ 634 w 812"/>
                      <a:gd name="T9" fmla="*/ 180 h 564"/>
                      <a:gd name="T10" fmla="*/ 632 w 812"/>
                      <a:gd name="T11" fmla="*/ 210 h 564"/>
                      <a:gd name="T12" fmla="*/ 604 w 812"/>
                      <a:gd name="T13" fmla="*/ 230 h 564"/>
                      <a:gd name="T14" fmla="*/ 620 w 812"/>
                      <a:gd name="T15" fmla="*/ 178 h 564"/>
                      <a:gd name="T16" fmla="*/ 576 w 812"/>
                      <a:gd name="T17" fmla="*/ 188 h 564"/>
                      <a:gd name="T18" fmla="*/ 556 w 812"/>
                      <a:gd name="T19" fmla="*/ 218 h 564"/>
                      <a:gd name="T20" fmla="*/ 596 w 812"/>
                      <a:gd name="T21" fmla="*/ 280 h 564"/>
                      <a:gd name="T22" fmla="*/ 594 w 812"/>
                      <a:gd name="T23" fmla="*/ 368 h 564"/>
                      <a:gd name="T24" fmla="*/ 542 w 812"/>
                      <a:gd name="T25" fmla="*/ 406 h 564"/>
                      <a:gd name="T26" fmla="*/ 522 w 812"/>
                      <a:gd name="T27" fmla="*/ 386 h 564"/>
                      <a:gd name="T28" fmla="*/ 482 w 812"/>
                      <a:gd name="T29" fmla="*/ 348 h 564"/>
                      <a:gd name="T30" fmla="*/ 462 w 812"/>
                      <a:gd name="T31" fmla="*/ 348 h 564"/>
                      <a:gd name="T32" fmla="*/ 450 w 812"/>
                      <a:gd name="T33" fmla="*/ 394 h 564"/>
                      <a:gd name="T34" fmla="*/ 500 w 812"/>
                      <a:gd name="T35" fmla="*/ 464 h 564"/>
                      <a:gd name="T36" fmla="*/ 510 w 812"/>
                      <a:gd name="T37" fmla="*/ 524 h 564"/>
                      <a:gd name="T38" fmla="*/ 526 w 812"/>
                      <a:gd name="T39" fmla="*/ 560 h 564"/>
                      <a:gd name="T40" fmla="*/ 492 w 812"/>
                      <a:gd name="T41" fmla="*/ 544 h 564"/>
                      <a:gd name="T42" fmla="*/ 470 w 812"/>
                      <a:gd name="T43" fmla="*/ 518 h 564"/>
                      <a:gd name="T44" fmla="*/ 422 w 812"/>
                      <a:gd name="T45" fmla="*/ 424 h 564"/>
                      <a:gd name="T46" fmla="*/ 426 w 812"/>
                      <a:gd name="T47" fmla="*/ 310 h 564"/>
                      <a:gd name="T48" fmla="*/ 422 w 812"/>
                      <a:gd name="T49" fmla="*/ 268 h 564"/>
                      <a:gd name="T50" fmla="*/ 412 w 812"/>
                      <a:gd name="T51" fmla="*/ 276 h 564"/>
                      <a:gd name="T52" fmla="*/ 386 w 812"/>
                      <a:gd name="T53" fmla="*/ 266 h 564"/>
                      <a:gd name="T54" fmla="*/ 360 w 812"/>
                      <a:gd name="T55" fmla="*/ 170 h 564"/>
                      <a:gd name="T56" fmla="*/ 330 w 812"/>
                      <a:gd name="T57" fmla="*/ 166 h 564"/>
                      <a:gd name="T58" fmla="*/ 288 w 812"/>
                      <a:gd name="T59" fmla="*/ 172 h 564"/>
                      <a:gd name="T60" fmla="*/ 242 w 812"/>
                      <a:gd name="T61" fmla="*/ 232 h 564"/>
                      <a:gd name="T62" fmla="*/ 196 w 812"/>
                      <a:gd name="T63" fmla="*/ 268 h 564"/>
                      <a:gd name="T64" fmla="*/ 184 w 812"/>
                      <a:gd name="T65" fmla="*/ 274 h 564"/>
                      <a:gd name="T66" fmla="*/ 160 w 812"/>
                      <a:gd name="T67" fmla="*/ 328 h 564"/>
                      <a:gd name="T68" fmla="*/ 152 w 812"/>
                      <a:gd name="T69" fmla="*/ 354 h 564"/>
                      <a:gd name="T70" fmla="*/ 128 w 812"/>
                      <a:gd name="T71" fmla="*/ 404 h 564"/>
                      <a:gd name="T72" fmla="*/ 94 w 812"/>
                      <a:gd name="T73" fmla="*/ 392 h 564"/>
                      <a:gd name="T74" fmla="*/ 66 w 812"/>
                      <a:gd name="T75" fmla="*/ 258 h 564"/>
                      <a:gd name="T76" fmla="*/ 72 w 812"/>
                      <a:gd name="T77" fmla="*/ 156 h 564"/>
                      <a:gd name="T78" fmla="*/ 44 w 812"/>
                      <a:gd name="T79" fmla="*/ 180 h 564"/>
                      <a:gd name="T80" fmla="*/ 20 w 812"/>
                      <a:gd name="T81" fmla="*/ 150 h 564"/>
                      <a:gd name="T82" fmla="*/ 24 w 812"/>
                      <a:gd name="T83" fmla="*/ 138 h 564"/>
                      <a:gd name="T84" fmla="*/ 0 w 812"/>
                      <a:gd name="T85" fmla="*/ 92 h 564"/>
                      <a:gd name="T86" fmla="*/ 798 w 812"/>
                      <a:gd name="T87" fmla="*/ 6 h 5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9" name="Freeform 53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>
                      <a:gd name="T0" fmla="*/ 7 w 43"/>
                      <a:gd name="T1" fmla="*/ 11 h 85"/>
                      <a:gd name="T2" fmla="*/ 17 w 43"/>
                      <a:gd name="T3" fmla="*/ 3 h 85"/>
                      <a:gd name="T4" fmla="*/ 37 w 43"/>
                      <a:gd name="T5" fmla="*/ 33 h 85"/>
                      <a:gd name="T6" fmla="*/ 19 w 43"/>
                      <a:gd name="T7" fmla="*/ 85 h 85"/>
                      <a:gd name="T8" fmla="*/ 1 w 43"/>
                      <a:gd name="T9" fmla="*/ 69 h 85"/>
                      <a:gd name="T10" fmla="*/ 7 w 43"/>
                      <a:gd name="T11" fmla="*/ 11 h 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0" name="Freeform 54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>
                      <a:gd name="T0" fmla="*/ 13 w 44"/>
                      <a:gd name="T1" fmla="*/ 28 h 74"/>
                      <a:gd name="T2" fmla="*/ 29 w 44"/>
                      <a:gd name="T3" fmla="*/ 2 h 74"/>
                      <a:gd name="T4" fmla="*/ 43 w 44"/>
                      <a:gd name="T5" fmla="*/ 4 h 74"/>
                      <a:gd name="T6" fmla="*/ 39 w 44"/>
                      <a:gd name="T7" fmla="*/ 26 h 74"/>
                      <a:gd name="T8" fmla="*/ 13 w 44"/>
                      <a:gd name="T9" fmla="*/ 74 h 74"/>
                      <a:gd name="T10" fmla="*/ 7 w 44"/>
                      <a:gd name="T11" fmla="*/ 60 h 74"/>
                      <a:gd name="T12" fmla="*/ 3 w 44"/>
                      <a:gd name="T13" fmla="*/ 36 h 74"/>
                      <a:gd name="T14" fmla="*/ 13 w 44"/>
                      <a:gd name="T15" fmla="*/ 28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1" name="Freeform 55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>
                      <a:gd name="T0" fmla="*/ 7 w 20"/>
                      <a:gd name="T1" fmla="*/ 16 h 30"/>
                      <a:gd name="T2" fmla="*/ 5 w 20"/>
                      <a:gd name="T3" fmla="*/ 30 h 30"/>
                      <a:gd name="T4" fmla="*/ 7 w 20"/>
                      <a:gd name="T5" fmla="*/ 16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2" name="Freeform 56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>
                      <a:gd name="T0" fmla="*/ 481 w 682"/>
                      <a:gd name="T1" fmla="*/ 464 h 557"/>
                      <a:gd name="T2" fmla="*/ 486 w 682"/>
                      <a:gd name="T3" fmla="*/ 451 h 557"/>
                      <a:gd name="T4" fmla="*/ 500 w 682"/>
                      <a:gd name="T5" fmla="*/ 413 h 557"/>
                      <a:gd name="T6" fmla="*/ 309 w 682"/>
                      <a:gd name="T7" fmla="*/ 287 h 557"/>
                      <a:gd name="T8" fmla="*/ 282 w 682"/>
                      <a:gd name="T9" fmla="*/ 346 h 557"/>
                      <a:gd name="T10" fmla="*/ 303 w 682"/>
                      <a:gd name="T11" fmla="*/ 556 h 557"/>
                      <a:gd name="T12" fmla="*/ 282 w 682"/>
                      <a:gd name="T13" fmla="*/ 494 h 557"/>
                      <a:gd name="T14" fmla="*/ 242 w 682"/>
                      <a:gd name="T15" fmla="*/ 439 h 557"/>
                      <a:gd name="T16" fmla="*/ 245 w 682"/>
                      <a:gd name="T17" fmla="*/ 413 h 557"/>
                      <a:gd name="T18" fmla="*/ 247 w 682"/>
                      <a:gd name="T19" fmla="*/ 394 h 557"/>
                      <a:gd name="T20" fmla="*/ 220 w 682"/>
                      <a:gd name="T21" fmla="*/ 375 h 557"/>
                      <a:gd name="T22" fmla="*/ 194 w 682"/>
                      <a:gd name="T23" fmla="*/ 346 h 557"/>
                      <a:gd name="T24" fmla="*/ 148 w 682"/>
                      <a:gd name="T25" fmla="*/ 354 h 557"/>
                      <a:gd name="T26" fmla="*/ 126 w 682"/>
                      <a:gd name="T27" fmla="*/ 365 h 557"/>
                      <a:gd name="T28" fmla="*/ 78 w 682"/>
                      <a:gd name="T29" fmla="*/ 365 h 557"/>
                      <a:gd name="T30" fmla="*/ 22 w 682"/>
                      <a:gd name="T31" fmla="*/ 312 h 557"/>
                      <a:gd name="T32" fmla="*/ 11 w 682"/>
                      <a:gd name="T33" fmla="*/ 295 h 557"/>
                      <a:gd name="T34" fmla="*/ 0 w 682"/>
                      <a:gd name="T35" fmla="*/ 264 h 557"/>
                      <a:gd name="T36" fmla="*/ 24 w 682"/>
                      <a:gd name="T37" fmla="*/ 213 h 557"/>
                      <a:gd name="T38" fmla="*/ 32 w 682"/>
                      <a:gd name="T39" fmla="*/ 181 h 557"/>
                      <a:gd name="T40" fmla="*/ 51 w 682"/>
                      <a:gd name="T41" fmla="*/ 143 h 557"/>
                      <a:gd name="T42" fmla="*/ 81 w 682"/>
                      <a:gd name="T43" fmla="*/ 116 h 557"/>
                      <a:gd name="T44" fmla="*/ 167 w 682"/>
                      <a:gd name="T45" fmla="*/ 67 h 557"/>
                      <a:gd name="T46" fmla="*/ 220 w 682"/>
                      <a:gd name="T47" fmla="*/ 30 h 557"/>
                      <a:gd name="T48" fmla="*/ 258 w 682"/>
                      <a:gd name="T49" fmla="*/ 6 h 557"/>
                      <a:gd name="T50" fmla="*/ 363 w 682"/>
                      <a:gd name="T51" fmla="*/ 2 h 557"/>
                      <a:gd name="T52" fmla="*/ 398 w 682"/>
                      <a:gd name="T53" fmla="*/ 0 h 557"/>
                      <a:gd name="T54" fmla="*/ 384 w 682"/>
                      <a:gd name="T55" fmla="*/ 34 h 557"/>
                      <a:gd name="T56" fmla="*/ 443 w 682"/>
                      <a:gd name="T57" fmla="*/ 84 h 557"/>
                      <a:gd name="T58" fmla="*/ 497 w 682"/>
                      <a:gd name="T59" fmla="*/ 74 h 557"/>
                      <a:gd name="T60" fmla="*/ 529 w 682"/>
                      <a:gd name="T61" fmla="*/ 82 h 557"/>
                      <a:gd name="T62" fmla="*/ 559 w 682"/>
                      <a:gd name="T63" fmla="*/ 97 h 557"/>
                      <a:gd name="T64" fmla="*/ 572 w 682"/>
                      <a:gd name="T65" fmla="*/ 188 h 557"/>
                      <a:gd name="T66" fmla="*/ 572 w 682"/>
                      <a:gd name="T67" fmla="*/ 240 h 557"/>
                      <a:gd name="T68" fmla="*/ 599 w 682"/>
                      <a:gd name="T69" fmla="*/ 283 h 557"/>
                      <a:gd name="T70" fmla="*/ 645 w 682"/>
                      <a:gd name="T71" fmla="*/ 300 h 557"/>
                      <a:gd name="T72" fmla="*/ 680 w 682"/>
                      <a:gd name="T73" fmla="*/ 295 h 557"/>
                      <a:gd name="T74" fmla="*/ 664 w 682"/>
                      <a:gd name="T75" fmla="*/ 340 h 557"/>
                      <a:gd name="T76" fmla="*/ 599 w 682"/>
                      <a:gd name="T77" fmla="*/ 407 h 557"/>
                      <a:gd name="T78" fmla="*/ 548 w 682"/>
                      <a:gd name="T79" fmla="*/ 485 h 557"/>
                      <a:gd name="T80" fmla="*/ 556 w 682"/>
                      <a:gd name="T81" fmla="*/ 508 h 557"/>
                      <a:gd name="T82" fmla="*/ 435 w 682"/>
                      <a:gd name="T83" fmla="*/ 556 h 55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3" name="Freeform 57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>
                      <a:gd name="T0" fmla="*/ 243 w 257"/>
                      <a:gd name="T1" fmla="*/ 347 h 347"/>
                      <a:gd name="T2" fmla="*/ 233 w 257"/>
                      <a:gd name="T3" fmla="*/ 301 h 347"/>
                      <a:gd name="T4" fmla="*/ 217 w 257"/>
                      <a:gd name="T5" fmla="*/ 288 h 347"/>
                      <a:gd name="T6" fmla="*/ 215 w 257"/>
                      <a:gd name="T7" fmla="*/ 269 h 347"/>
                      <a:gd name="T8" fmla="*/ 209 w 257"/>
                      <a:gd name="T9" fmla="*/ 254 h 347"/>
                      <a:gd name="T10" fmla="*/ 209 w 257"/>
                      <a:gd name="T11" fmla="*/ 229 h 347"/>
                      <a:gd name="T12" fmla="*/ 207 w 257"/>
                      <a:gd name="T13" fmla="*/ 214 h 347"/>
                      <a:gd name="T14" fmla="*/ 228 w 257"/>
                      <a:gd name="T15" fmla="*/ 202 h 347"/>
                      <a:gd name="T16" fmla="*/ 257 w 257"/>
                      <a:gd name="T17" fmla="*/ 197 h 347"/>
                      <a:gd name="T18" fmla="*/ 257 w 257"/>
                      <a:gd name="T19" fmla="*/ 136 h 347"/>
                      <a:gd name="T20" fmla="*/ 54 w 257"/>
                      <a:gd name="T21" fmla="*/ 96 h 347"/>
                      <a:gd name="T22" fmla="*/ 32 w 257"/>
                      <a:gd name="T23" fmla="*/ 98 h 347"/>
                      <a:gd name="T24" fmla="*/ 16 w 257"/>
                      <a:gd name="T25" fmla="*/ 102 h 347"/>
                      <a:gd name="T26" fmla="*/ 0 w 257"/>
                      <a:gd name="T27" fmla="*/ 149 h 347"/>
                      <a:gd name="T28" fmla="*/ 93 w 257"/>
                      <a:gd name="T29" fmla="*/ 346 h 347"/>
                      <a:gd name="T30" fmla="*/ 243 w 257"/>
                      <a:gd name="T31" fmla="*/ 347 h 34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4" name="Freeform 58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>
                      <a:gd name="T0" fmla="*/ 7 w 19"/>
                      <a:gd name="T1" fmla="*/ 25 h 37"/>
                      <a:gd name="T2" fmla="*/ 19 w 19"/>
                      <a:gd name="T3" fmla="*/ 21 h 37"/>
                      <a:gd name="T4" fmla="*/ 7 w 19"/>
                      <a:gd name="T5" fmla="*/ 25 h 3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5" name="Freeform 59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>
                      <a:gd name="T0" fmla="*/ 12 w 22"/>
                      <a:gd name="T1" fmla="*/ 12 h 20"/>
                      <a:gd name="T2" fmla="*/ 16 w 22"/>
                      <a:gd name="T3" fmla="*/ 0 h 20"/>
                      <a:gd name="T4" fmla="*/ 20 w 22"/>
                      <a:gd name="T5" fmla="*/ 12 h 20"/>
                      <a:gd name="T6" fmla="*/ 8 w 22"/>
                      <a:gd name="T7" fmla="*/ 20 h 20"/>
                      <a:gd name="T8" fmla="*/ 12 w 22"/>
                      <a:gd name="T9" fmla="*/ 12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6" name="Freeform 60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>
                      <a:gd name="T0" fmla="*/ 24 w 57"/>
                      <a:gd name="T1" fmla="*/ 18 h 30"/>
                      <a:gd name="T2" fmla="*/ 32 w 57"/>
                      <a:gd name="T3" fmla="*/ 6 h 30"/>
                      <a:gd name="T4" fmla="*/ 36 w 57"/>
                      <a:gd name="T5" fmla="*/ 30 h 30"/>
                      <a:gd name="T6" fmla="*/ 24 w 57"/>
                      <a:gd name="T7" fmla="*/ 18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7" name="Freeform 61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>
                      <a:gd name="T0" fmla="*/ 473 w 693"/>
                      <a:gd name="T1" fmla="*/ 464 h 696"/>
                      <a:gd name="T2" fmla="*/ 393 w 693"/>
                      <a:gd name="T3" fmla="*/ 452 h 696"/>
                      <a:gd name="T4" fmla="*/ 325 w 693"/>
                      <a:gd name="T5" fmla="*/ 412 h 696"/>
                      <a:gd name="T6" fmla="*/ 265 w 693"/>
                      <a:gd name="T7" fmla="*/ 400 h 696"/>
                      <a:gd name="T8" fmla="*/ 237 w 693"/>
                      <a:gd name="T9" fmla="*/ 416 h 696"/>
                      <a:gd name="T10" fmla="*/ 261 w 693"/>
                      <a:gd name="T11" fmla="*/ 428 h 696"/>
                      <a:gd name="T12" fmla="*/ 293 w 693"/>
                      <a:gd name="T13" fmla="*/ 468 h 696"/>
                      <a:gd name="T14" fmla="*/ 321 w 693"/>
                      <a:gd name="T15" fmla="*/ 476 h 696"/>
                      <a:gd name="T16" fmla="*/ 333 w 693"/>
                      <a:gd name="T17" fmla="*/ 536 h 696"/>
                      <a:gd name="T18" fmla="*/ 313 w 693"/>
                      <a:gd name="T19" fmla="*/ 552 h 696"/>
                      <a:gd name="T20" fmla="*/ 261 w 693"/>
                      <a:gd name="T21" fmla="*/ 616 h 696"/>
                      <a:gd name="T22" fmla="*/ 225 w 693"/>
                      <a:gd name="T23" fmla="*/ 628 h 696"/>
                      <a:gd name="T24" fmla="*/ 97 w 693"/>
                      <a:gd name="T25" fmla="*/ 696 h 696"/>
                      <a:gd name="T26" fmla="*/ 77 w 693"/>
                      <a:gd name="T27" fmla="*/ 616 h 696"/>
                      <a:gd name="T28" fmla="*/ 45 w 693"/>
                      <a:gd name="T29" fmla="*/ 524 h 696"/>
                      <a:gd name="T30" fmla="*/ 33 w 693"/>
                      <a:gd name="T31" fmla="*/ 448 h 696"/>
                      <a:gd name="T32" fmla="*/ 53 w 693"/>
                      <a:gd name="T33" fmla="*/ 344 h 696"/>
                      <a:gd name="T34" fmla="*/ 17 w 693"/>
                      <a:gd name="T35" fmla="*/ 392 h 696"/>
                      <a:gd name="T36" fmla="*/ 81 w 693"/>
                      <a:gd name="T37" fmla="*/ 280 h 696"/>
                      <a:gd name="T38" fmla="*/ 113 w 693"/>
                      <a:gd name="T39" fmla="*/ 204 h 696"/>
                      <a:gd name="T40" fmla="*/ 37 w 693"/>
                      <a:gd name="T41" fmla="*/ 204 h 696"/>
                      <a:gd name="T42" fmla="*/ 1 w 693"/>
                      <a:gd name="T43" fmla="*/ 196 h 696"/>
                      <a:gd name="T44" fmla="*/ 25 w 693"/>
                      <a:gd name="T45" fmla="*/ 140 h 696"/>
                      <a:gd name="T46" fmla="*/ 97 w 693"/>
                      <a:gd name="T47" fmla="*/ 112 h 696"/>
                      <a:gd name="T48" fmla="*/ 221 w 693"/>
                      <a:gd name="T49" fmla="*/ 124 h 696"/>
                      <a:gd name="T50" fmla="*/ 229 w 693"/>
                      <a:gd name="T51" fmla="*/ 64 h 696"/>
                      <a:gd name="T52" fmla="*/ 261 w 693"/>
                      <a:gd name="T53" fmla="*/ 0 h 696"/>
                      <a:gd name="T54" fmla="*/ 357 w 693"/>
                      <a:gd name="T55" fmla="*/ 44 h 696"/>
                      <a:gd name="T56" fmla="*/ 329 w 693"/>
                      <a:gd name="T57" fmla="*/ 88 h 696"/>
                      <a:gd name="T58" fmla="*/ 301 w 693"/>
                      <a:gd name="T59" fmla="*/ 176 h 696"/>
                      <a:gd name="T60" fmla="*/ 361 w 693"/>
                      <a:gd name="T61" fmla="*/ 192 h 696"/>
                      <a:gd name="T62" fmla="*/ 373 w 693"/>
                      <a:gd name="T63" fmla="*/ 136 h 696"/>
                      <a:gd name="T64" fmla="*/ 417 w 693"/>
                      <a:gd name="T65" fmla="*/ 92 h 696"/>
                      <a:gd name="T66" fmla="*/ 497 w 693"/>
                      <a:gd name="T67" fmla="*/ 88 h 696"/>
                      <a:gd name="T68" fmla="*/ 529 w 693"/>
                      <a:gd name="T69" fmla="*/ 52 h 696"/>
                      <a:gd name="T70" fmla="*/ 541 w 693"/>
                      <a:gd name="T71" fmla="*/ 460 h 6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8" name="Freeform 62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>
                      <a:gd name="T0" fmla="*/ 825 w 931"/>
                      <a:gd name="T1" fmla="*/ 0 h 149"/>
                      <a:gd name="T2" fmla="*/ 143 w 931"/>
                      <a:gd name="T3" fmla="*/ 29 h 149"/>
                      <a:gd name="T4" fmla="*/ 91 w 931"/>
                      <a:gd name="T5" fmla="*/ 42 h 149"/>
                      <a:gd name="T6" fmla="*/ 62 w 931"/>
                      <a:gd name="T7" fmla="*/ 42 h 149"/>
                      <a:gd name="T8" fmla="*/ 22 w 931"/>
                      <a:gd name="T9" fmla="*/ 77 h 149"/>
                      <a:gd name="T10" fmla="*/ 0 w 931"/>
                      <a:gd name="T11" fmla="*/ 105 h 149"/>
                      <a:gd name="T12" fmla="*/ 59 w 931"/>
                      <a:gd name="T13" fmla="*/ 115 h 149"/>
                      <a:gd name="T14" fmla="*/ 97 w 931"/>
                      <a:gd name="T15" fmla="*/ 96 h 149"/>
                      <a:gd name="T16" fmla="*/ 108 w 931"/>
                      <a:gd name="T17" fmla="*/ 84 h 149"/>
                      <a:gd name="T18" fmla="*/ 167 w 931"/>
                      <a:gd name="T19" fmla="*/ 52 h 149"/>
                      <a:gd name="T20" fmla="*/ 215 w 931"/>
                      <a:gd name="T21" fmla="*/ 46 h 149"/>
                      <a:gd name="T22" fmla="*/ 237 w 931"/>
                      <a:gd name="T23" fmla="*/ 94 h 149"/>
                      <a:gd name="T24" fmla="*/ 188 w 931"/>
                      <a:gd name="T25" fmla="*/ 109 h 149"/>
                      <a:gd name="T26" fmla="*/ 231 w 931"/>
                      <a:gd name="T27" fmla="*/ 113 h 149"/>
                      <a:gd name="T28" fmla="*/ 250 w 931"/>
                      <a:gd name="T29" fmla="*/ 90 h 149"/>
                      <a:gd name="T30" fmla="*/ 266 w 931"/>
                      <a:gd name="T31" fmla="*/ 92 h 149"/>
                      <a:gd name="T32" fmla="*/ 253 w 931"/>
                      <a:gd name="T33" fmla="*/ 54 h 149"/>
                      <a:gd name="T34" fmla="*/ 266 w 931"/>
                      <a:gd name="T35" fmla="*/ 44 h 149"/>
                      <a:gd name="T36" fmla="*/ 277 w 931"/>
                      <a:gd name="T37" fmla="*/ 88 h 149"/>
                      <a:gd name="T38" fmla="*/ 266 w 931"/>
                      <a:gd name="T39" fmla="*/ 113 h 149"/>
                      <a:gd name="T40" fmla="*/ 296 w 931"/>
                      <a:gd name="T41" fmla="*/ 130 h 149"/>
                      <a:gd name="T42" fmla="*/ 299 w 931"/>
                      <a:gd name="T43" fmla="*/ 92 h 149"/>
                      <a:gd name="T44" fmla="*/ 331 w 931"/>
                      <a:gd name="T45" fmla="*/ 103 h 149"/>
                      <a:gd name="T46" fmla="*/ 382 w 931"/>
                      <a:gd name="T47" fmla="*/ 73 h 149"/>
                      <a:gd name="T48" fmla="*/ 409 w 931"/>
                      <a:gd name="T49" fmla="*/ 50 h 149"/>
                      <a:gd name="T50" fmla="*/ 439 w 931"/>
                      <a:gd name="T51" fmla="*/ 56 h 149"/>
                      <a:gd name="T52" fmla="*/ 455 w 931"/>
                      <a:gd name="T53" fmla="*/ 50 h 149"/>
                      <a:gd name="T54" fmla="*/ 431 w 931"/>
                      <a:gd name="T55" fmla="*/ 44 h 149"/>
                      <a:gd name="T56" fmla="*/ 474 w 931"/>
                      <a:gd name="T57" fmla="*/ 35 h 149"/>
                      <a:gd name="T58" fmla="*/ 544 w 931"/>
                      <a:gd name="T59" fmla="*/ 54 h 149"/>
                      <a:gd name="T60" fmla="*/ 581 w 931"/>
                      <a:gd name="T61" fmla="*/ 42 h 149"/>
                      <a:gd name="T62" fmla="*/ 584 w 931"/>
                      <a:gd name="T63" fmla="*/ 63 h 149"/>
                      <a:gd name="T64" fmla="*/ 568 w 931"/>
                      <a:gd name="T65" fmla="*/ 101 h 149"/>
                      <a:gd name="T66" fmla="*/ 611 w 931"/>
                      <a:gd name="T67" fmla="*/ 88 h 149"/>
                      <a:gd name="T68" fmla="*/ 624 w 931"/>
                      <a:gd name="T69" fmla="*/ 80 h 149"/>
                      <a:gd name="T70" fmla="*/ 648 w 931"/>
                      <a:gd name="T71" fmla="*/ 61 h 149"/>
                      <a:gd name="T72" fmla="*/ 794 w 931"/>
                      <a:gd name="T73" fmla="*/ 84 h 1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9" name="Freeform 63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>
                      <a:gd name="T0" fmla="*/ 3 w 31"/>
                      <a:gd name="T1" fmla="*/ 28 h 30"/>
                      <a:gd name="T2" fmla="*/ 31 w 31"/>
                      <a:gd name="T3" fmla="*/ 0 h 30"/>
                      <a:gd name="T4" fmla="*/ 19 w 31"/>
                      <a:gd name="T5" fmla="*/ 24 h 30"/>
                      <a:gd name="T6" fmla="*/ 3 w 31"/>
                      <a:gd name="T7" fmla="*/ 28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80" name="Freeform 64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>
                      <a:gd name="T0" fmla="*/ 6 w 44"/>
                      <a:gd name="T1" fmla="*/ 32 h 32"/>
                      <a:gd name="T2" fmla="*/ 22 w 44"/>
                      <a:gd name="T3" fmla="*/ 0 h 32"/>
                      <a:gd name="T4" fmla="*/ 38 w 44"/>
                      <a:gd name="T5" fmla="*/ 4 h 32"/>
                      <a:gd name="T6" fmla="*/ 6 w 44"/>
                      <a:gd name="T7" fmla="*/ 32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81" name="Freeform 65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>
                      <a:gd name="T0" fmla="*/ 37 w 76"/>
                      <a:gd name="T1" fmla="*/ 18 h 18"/>
                      <a:gd name="T2" fmla="*/ 25 w 76"/>
                      <a:gd name="T3" fmla="*/ 2 h 18"/>
                      <a:gd name="T4" fmla="*/ 37 w 76"/>
                      <a:gd name="T5" fmla="*/ 18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82" name="Freeform 66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21 h 44"/>
                      <a:gd name="T2" fmla="*/ 12 w 42"/>
                      <a:gd name="T3" fmla="*/ 9 h 44"/>
                      <a:gd name="T4" fmla="*/ 0 w 42"/>
                      <a:gd name="T5" fmla="*/ 21 h 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83" name="Freeform 67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>
                      <a:gd name="T0" fmla="*/ 7 w 31"/>
                      <a:gd name="T1" fmla="*/ 22 h 30"/>
                      <a:gd name="T2" fmla="*/ 31 w 31"/>
                      <a:gd name="T3" fmla="*/ 10 h 30"/>
                      <a:gd name="T4" fmla="*/ 7 w 31"/>
                      <a:gd name="T5" fmla="*/ 22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" name="Group 68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1086" name="Freeform 69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>
                      <a:gd name="T0" fmla="*/ 16 w 30"/>
                      <a:gd name="T1" fmla="*/ 33 h 42"/>
                      <a:gd name="T2" fmla="*/ 8 w 30"/>
                      <a:gd name="T3" fmla="*/ 21 h 42"/>
                      <a:gd name="T4" fmla="*/ 0 w 30"/>
                      <a:gd name="T5" fmla="*/ 9 h 42"/>
                      <a:gd name="T6" fmla="*/ 16 w 30"/>
                      <a:gd name="T7" fmla="*/ 3 h 42"/>
                      <a:gd name="T8" fmla="*/ 30 w 30"/>
                      <a:gd name="T9" fmla="*/ 23 h 42"/>
                      <a:gd name="T10" fmla="*/ 28 w 30"/>
                      <a:gd name="T11" fmla="*/ 31 h 42"/>
                      <a:gd name="T12" fmla="*/ 16 w 30"/>
                      <a:gd name="T13" fmla="*/ 33 h 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87" name="Freeform 70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>
                      <a:gd name="T0" fmla="*/ 15 w 25"/>
                      <a:gd name="T1" fmla="*/ 16 h 16"/>
                      <a:gd name="T2" fmla="*/ 3 w 25"/>
                      <a:gd name="T3" fmla="*/ 8 h 16"/>
                      <a:gd name="T4" fmla="*/ 15 w 25"/>
                      <a:gd name="T5" fmla="*/ 0 h 16"/>
                      <a:gd name="T6" fmla="*/ 15 w 25"/>
                      <a:gd name="T7" fmla="*/ 16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88" name="Freeform 71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>
                      <a:gd name="T0" fmla="*/ 14 w 65"/>
                      <a:gd name="T1" fmla="*/ 24 h 46"/>
                      <a:gd name="T2" fmla="*/ 30 w 65"/>
                      <a:gd name="T3" fmla="*/ 4 h 46"/>
                      <a:gd name="T4" fmla="*/ 42 w 65"/>
                      <a:gd name="T5" fmla="*/ 0 h 46"/>
                      <a:gd name="T6" fmla="*/ 58 w 65"/>
                      <a:gd name="T7" fmla="*/ 12 h 46"/>
                      <a:gd name="T8" fmla="*/ 32 w 65"/>
                      <a:gd name="T9" fmla="*/ 26 h 46"/>
                      <a:gd name="T10" fmla="*/ 12 w 65"/>
                      <a:gd name="T11" fmla="*/ 46 h 46"/>
                      <a:gd name="T12" fmla="*/ 8 w 65"/>
                      <a:gd name="T13" fmla="*/ 20 h 46"/>
                      <a:gd name="T14" fmla="*/ 12 w 65"/>
                      <a:gd name="T15" fmla="*/ 14 h 46"/>
                      <a:gd name="T16" fmla="*/ 14 w 65"/>
                      <a:gd name="T17" fmla="*/ 24 h 4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89" name="Freeform 72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31 h 47"/>
                      <a:gd name="T2" fmla="*/ 18 w 69"/>
                      <a:gd name="T3" fmla="*/ 25 h 47"/>
                      <a:gd name="T4" fmla="*/ 52 w 69"/>
                      <a:gd name="T5" fmla="*/ 1 h 47"/>
                      <a:gd name="T6" fmla="*/ 64 w 69"/>
                      <a:gd name="T7" fmla="*/ 3 h 47"/>
                      <a:gd name="T8" fmla="*/ 50 w 69"/>
                      <a:gd name="T9" fmla="*/ 19 h 47"/>
                      <a:gd name="T10" fmla="*/ 28 w 69"/>
                      <a:gd name="T11" fmla="*/ 33 h 47"/>
                      <a:gd name="T12" fmla="*/ 22 w 69"/>
                      <a:gd name="T13" fmla="*/ 47 h 47"/>
                      <a:gd name="T14" fmla="*/ 16 w 69"/>
                      <a:gd name="T15" fmla="*/ 45 h 47"/>
                      <a:gd name="T16" fmla="*/ 12 w 69"/>
                      <a:gd name="T17" fmla="*/ 39 h 47"/>
                      <a:gd name="T18" fmla="*/ 0 w 69"/>
                      <a:gd name="T19" fmla="*/ 35 h 47"/>
                      <a:gd name="T20" fmla="*/ 0 w 69"/>
                      <a:gd name="T21" fmla="*/ 31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0" name="Freeform 73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>
                      <a:gd name="T0" fmla="*/ 10 w 355"/>
                      <a:gd name="T1" fmla="*/ 4 h 277"/>
                      <a:gd name="T2" fmla="*/ 36 w 355"/>
                      <a:gd name="T3" fmla="*/ 18 h 277"/>
                      <a:gd name="T4" fmla="*/ 46 w 355"/>
                      <a:gd name="T5" fmla="*/ 30 h 277"/>
                      <a:gd name="T6" fmla="*/ 76 w 355"/>
                      <a:gd name="T7" fmla="*/ 52 h 277"/>
                      <a:gd name="T8" fmla="*/ 92 w 355"/>
                      <a:gd name="T9" fmla="*/ 66 h 277"/>
                      <a:gd name="T10" fmla="*/ 122 w 355"/>
                      <a:gd name="T11" fmla="*/ 98 h 277"/>
                      <a:gd name="T12" fmla="*/ 136 w 355"/>
                      <a:gd name="T13" fmla="*/ 128 h 277"/>
                      <a:gd name="T14" fmla="*/ 148 w 355"/>
                      <a:gd name="T15" fmla="*/ 132 h 277"/>
                      <a:gd name="T16" fmla="*/ 154 w 355"/>
                      <a:gd name="T17" fmla="*/ 150 h 277"/>
                      <a:gd name="T18" fmla="*/ 176 w 355"/>
                      <a:gd name="T19" fmla="*/ 152 h 277"/>
                      <a:gd name="T20" fmla="*/ 170 w 355"/>
                      <a:gd name="T21" fmla="*/ 196 h 277"/>
                      <a:gd name="T22" fmla="*/ 180 w 355"/>
                      <a:gd name="T23" fmla="*/ 224 h 277"/>
                      <a:gd name="T24" fmla="*/ 198 w 355"/>
                      <a:gd name="T25" fmla="*/ 232 h 277"/>
                      <a:gd name="T26" fmla="*/ 216 w 355"/>
                      <a:gd name="T27" fmla="*/ 234 h 277"/>
                      <a:gd name="T28" fmla="*/ 236 w 355"/>
                      <a:gd name="T29" fmla="*/ 242 h 277"/>
                      <a:gd name="T30" fmla="*/ 254 w 355"/>
                      <a:gd name="T31" fmla="*/ 236 h 277"/>
                      <a:gd name="T32" fmla="*/ 272 w 355"/>
                      <a:gd name="T33" fmla="*/ 248 h 277"/>
                      <a:gd name="T34" fmla="*/ 296 w 355"/>
                      <a:gd name="T35" fmla="*/ 256 h 277"/>
                      <a:gd name="T36" fmla="*/ 314 w 355"/>
                      <a:gd name="T37" fmla="*/ 264 h 277"/>
                      <a:gd name="T38" fmla="*/ 352 w 355"/>
                      <a:gd name="T39" fmla="*/ 266 h 277"/>
                      <a:gd name="T40" fmla="*/ 342 w 355"/>
                      <a:gd name="T41" fmla="*/ 274 h 277"/>
                      <a:gd name="T42" fmla="*/ 322 w 355"/>
                      <a:gd name="T43" fmla="*/ 272 h 277"/>
                      <a:gd name="T44" fmla="*/ 300 w 355"/>
                      <a:gd name="T45" fmla="*/ 270 h 277"/>
                      <a:gd name="T46" fmla="*/ 288 w 355"/>
                      <a:gd name="T47" fmla="*/ 266 h 277"/>
                      <a:gd name="T48" fmla="*/ 252 w 355"/>
                      <a:gd name="T49" fmla="*/ 264 h 277"/>
                      <a:gd name="T50" fmla="*/ 234 w 355"/>
                      <a:gd name="T51" fmla="*/ 260 h 277"/>
                      <a:gd name="T52" fmla="*/ 172 w 355"/>
                      <a:gd name="T53" fmla="*/ 242 h 277"/>
                      <a:gd name="T54" fmla="*/ 160 w 355"/>
                      <a:gd name="T55" fmla="*/ 216 h 277"/>
                      <a:gd name="T56" fmla="*/ 126 w 355"/>
                      <a:gd name="T57" fmla="*/ 200 h 277"/>
                      <a:gd name="T58" fmla="*/ 108 w 355"/>
                      <a:gd name="T59" fmla="*/ 186 h 277"/>
                      <a:gd name="T60" fmla="*/ 94 w 355"/>
                      <a:gd name="T61" fmla="*/ 158 h 277"/>
                      <a:gd name="T62" fmla="*/ 68 w 355"/>
                      <a:gd name="T63" fmla="*/ 108 h 277"/>
                      <a:gd name="T64" fmla="*/ 64 w 355"/>
                      <a:gd name="T65" fmla="*/ 102 h 277"/>
                      <a:gd name="T66" fmla="*/ 58 w 355"/>
                      <a:gd name="T67" fmla="*/ 100 h 277"/>
                      <a:gd name="T68" fmla="*/ 54 w 355"/>
                      <a:gd name="T69" fmla="*/ 88 h 277"/>
                      <a:gd name="T70" fmla="*/ 38 w 355"/>
                      <a:gd name="T71" fmla="*/ 58 h 277"/>
                      <a:gd name="T72" fmla="*/ 20 w 355"/>
                      <a:gd name="T73" fmla="*/ 40 h 277"/>
                      <a:gd name="T74" fmla="*/ 4 w 355"/>
                      <a:gd name="T75" fmla="*/ 22 h 277"/>
                      <a:gd name="T76" fmla="*/ 10 w 355"/>
                      <a:gd name="T77" fmla="*/ 2 h 277"/>
                      <a:gd name="T78" fmla="*/ 10 w 355"/>
                      <a:gd name="T79" fmla="*/ 4 h 27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1" name="Freeform 74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>
                      <a:gd name="T0" fmla="*/ 54 w 156"/>
                      <a:gd name="T1" fmla="*/ 66 h 206"/>
                      <a:gd name="T2" fmla="*/ 66 w 156"/>
                      <a:gd name="T3" fmla="*/ 58 h 206"/>
                      <a:gd name="T4" fmla="*/ 68 w 156"/>
                      <a:gd name="T5" fmla="*/ 52 h 206"/>
                      <a:gd name="T6" fmla="*/ 80 w 156"/>
                      <a:gd name="T7" fmla="*/ 44 h 206"/>
                      <a:gd name="T8" fmla="*/ 106 w 156"/>
                      <a:gd name="T9" fmla="*/ 22 h 206"/>
                      <a:gd name="T10" fmla="*/ 112 w 156"/>
                      <a:gd name="T11" fmla="*/ 4 h 206"/>
                      <a:gd name="T12" fmla="*/ 124 w 156"/>
                      <a:gd name="T13" fmla="*/ 0 h 206"/>
                      <a:gd name="T14" fmla="*/ 150 w 156"/>
                      <a:gd name="T15" fmla="*/ 28 h 206"/>
                      <a:gd name="T16" fmla="*/ 146 w 156"/>
                      <a:gd name="T17" fmla="*/ 44 h 206"/>
                      <a:gd name="T18" fmla="*/ 126 w 156"/>
                      <a:gd name="T19" fmla="*/ 64 h 206"/>
                      <a:gd name="T20" fmla="*/ 132 w 156"/>
                      <a:gd name="T21" fmla="*/ 94 h 206"/>
                      <a:gd name="T22" fmla="*/ 142 w 156"/>
                      <a:gd name="T23" fmla="*/ 110 h 206"/>
                      <a:gd name="T24" fmla="*/ 146 w 156"/>
                      <a:gd name="T25" fmla="*/ 128 h 206"/>
                      <a:gd name="T26" fmla="*/ 128 w 156"/>
                      <a:gd name="T27" fmla="*/ 128 h 206"/>
                      <a:gd name="T28" fmla="*/ 116 w 156"/>
                      <a:gd name="T29" fmla="*/ 146 h 206"/>
                      <a:gd name="T30" fmla="*/ 104 w 156"/>
                      <a:gd name="T31" fmla="*/ 156 h 206"/>
                      <a:gd name="T32" fmla="*/ 100 w 156"/>
                      <a:gd name="T33" fmla="*/ 198 h 206"/>
                      <a:gd name="T34" fmla="*/ 88 w 156"/>
                      <a:gd name="T35" fmla="*/ 202 h 206"/>
                      <a:gd name="T36" fmla="*/ 82 w 156"/>
                      <a:gd name="T37" fmla="*/ 206 h 206"/>
                      <a:gd name="T38" fmla="*/ 76 w 156"/>
                      <a:gd name="T39" fmla="*/ 202 h 206"/>
                      <a:gd name="T40" fmla="*/ 72 w 156"/>
                      <a:gd name="T41" fmla="*/ 190 h 206"/>
                      <a:gd name="T42" fmla="*/ 60 w 156"/>
                      <a:gd name="T43" fmla="*/ 186 h 206"/>
                      <a:gd name="T44" fmla="*/ 42 w 156"/>
                      <a:gd name="T45" fmla="*/ 194 h 206"/>
                      <a:gd name="T46" fmla="*/ 28 w 156"/>
                      <a:gd name="T47" fmla="*/ 186 h 206"/>
                      <a:gd name="T48" fmla="*/ 10 w 156"/>
                      <a:gd name="T49" fmla="*/ 148 h 206"/>
                      <a:gd name="T50" fmla="*/ 4 w 156"/>
                      <a:gd name="T51" fmla="*/ 130 h 206"/>
                      <a:gd name="T52" fmla="*/ 0 w 156"/>
                      <a:gd name="T53" fmla="*/ 118 h 206"/>
                      <a:gd name="T54" fmla="*/ 20 w 156"/>
                      <a:gd name="T55" fmla="*/ 96 h 206"/>
                      <a:gd name="T56" fmla="*/ 32 w 156"/>
                      <a:gd name="T57" fmla="*/ 104 h 206"/>
                      <a:gd name="T58" fmla="*/ 34 w 156"/>
                      <a:gd name="T59" fmla="*/ 80 h 206"/>
                      <a:gd name="T60" fmla="*/ 52 w 156"/>
                      <a:gd name="T61" fmla="*/ 70 h 206"/>
                      <a:gd name="T62" fmla="*/ 54 w 156"/>
                      <a:gd name="T63" fmla="*/ 66 h 20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2" name="Freeform 75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>
                      <a:gd name="T0" fmla="*/ 4 w 109"/>
                      <a:gd name="T1" fmla="*/ 32 h 38"/>
                      <a:gd name="T2" fmla="*/ 18 w 109"/>
                      <a:gd name="T3" fmla="*/ 10 h 38"/>
                      <a:gd name="T4" fmla="*/ 46 w 109"/>
                      <a:gd name="T5" fmla="*/ 20 h 38"/>
                      <a:gd name="T6" fmla="*/ 72 w 109"/>
                      <a:gd name="T7" fmla="*/ 14 h 38"/>
                      <a:gd name="T8" fmla="*/ 90 w 109"/>
                      <a:gd name="T9" fmla="*/ 0 h 38"/>
                      <a:gd name="T10" fmla="*/ 76 w 109"/>
                      <a:gd name="T11" fmla="*/ 26 h 38"/>
                      <a:gd name="T12" fmla="*/ 60 w 109"/>
                      <a:gd name="T13" fmla="*/ 38 h 38"/>
                      <a:gd name="T14" fmla="*/ 42 w 109"/>
                      <a:gd name="T15" fmla="*/ 32 h 38"/>
                      <a:gd name="T16" fmla="*/ 14 w 109"/>
                      <a:gd name="T17" fmla="*/ 30 h 38"/>
                      <a:gd name="T18" fmla="*/ 4 w 109"/>
                      <a:gd name="T19" fmla="*/ 32 h 3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3" name="Freeform 76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>
                      <a:gd name="T0" fmla="*/ 8 w 76"/>
                      <a:gd name="T1" fmla="*/ 18 h 104"/>
                      <a:gd name="T2" fmla="*/ 18 w 76"/>
                      <a:gd name="T3" fmla="*/ 0 h 104"/>
                      <a:gd name="T4" fmla="*/ 34 w 76"/>
                      <a:gd name="T5" fmla="*/ 18 h 104"/>
                      <a:gd name="T6" fmla="*/ 62 w 76"/>
                      <a:gd name="T7" fmla="*/ 4 h 104"/>
                      <a:gd name="T8" fmla="*/ 46 w 76"/>
                      <a:gd name="T9" fmla="*/ 34 h 104"/>
                      <a:gd name="T10" fmla="*/ 54 w 76"/>
                      <a:gd name="T11" fmla="*/ 48 h 104"/>
                      <a:gd name="T12" fmla="*/ 58 w 76"/>
                      <a:gd name="T13" fmla="*/ 60 h 104"/>
                      <a:gd name="T14" fmla="*/ 46 w 76"/>
                      <a:gd name="T15" fmla="*/ 74 h 104"/>
                      <a:gd name="T16" fmla="*/ 34 w 76"/>
                      <a:gd name="T17" fmla="*/ 60 h 104"/>
                      <a:gd name="T18" fmla="*/ 22 w 76"/>
                      <a:gd name="T19" fmla="*/ 48 h 104"/>
                      <a:gd name="T20" fmla="*/ 28 w 76"/>
                      <a:gd name="T21" fmla="*/ 68 h 104"/>
                      <a:gd name="T22" fmla="*/ 30 w 76"/>
                      <a:gd name="T23" fmla="*/ 74 h 104"/>
                      <a:gd name="T24" fmla="*/ 20 w 76"/>
                      <a:gd name="T25" fmla="*/ 104 h 104"/>
                      <a:gd name="T26" fmla="*/ 12 w 76"/>
                      <a:gd name="T27" fmla="*/ 102 h 104"/>
                      <a:gd name="T28" fmla="*/ 8 w 76"/>
                      <a:gd name="T29" fmla="*/ 90 h 104"/>
                      <a:gd name="T30" fmla="*/ 0 w 76"/>
                      <a:gd name="T31" fmla="*/ 54 h 104"/>
                      <a:gd name="T32" fmla="*/ 2 w 76"/>
                      <a:gd name="T33" fmla="*/ 30 h 104"/>
                      <a:gd name="T34" fmla="*/ 8 w 76"/>
                      <a:gd name="T35" fmla="*/ 18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4" name="Freeform 77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>
                      <a:gd name="T0" fmla="*/ 3 w 37"/>
                      <a:gd name="T1" fmla="*/ 28 h 61"/>
                      <a:gd name="T2" fmla="*/ 13 w 37"/>
                      <a:gd name="T3" fmla="*/ 0 h 61"/>
                      <a:gd name="T4" fmla="*/ 15 w 37"/>
                      <a:gd name="T5" fmla="*/ 28 h 61"/>
                      <a:gd name="T6" fmla="*/ 37 w 37"/>
                      <a:gd name="T7" fmla="*/ 38 h 61"/>
                      <a:gd name="T8" fmla="*/ 19 w 37"/>
                      <a:gd name="T9" fmla="*/ 44 h 61"/>
                      <a:gd name="T10" fmla="*/ 5 w 37"/>
                      <a:gd name="T11" fmla="*/ 58 h 61"/>
                      <a:gd name="T12" fmla="*/ 1 w 37"/>
                      <a:gd name="T13" fmla="*/ 34 h 61"/>
                      <a:gd name="T14" fmla="*/ 3 w 37"/>
                      <a:gd name="T15" fmla="*/ 28 h 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5" name="Freeform 78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>
                      <a:gd name="T0" fmla="*/ 7 w 49"/>
                      <a:gd name="T1" fmla="*/ 0 h 29"/>
                      <a:gd name="T2" fmla="*/ 29 w 49"/>
                      <a:gd name="T3" fmla="*/ 0 h 29"/>
                      <a:gd name="T4" fmla="*/ 49 w 49"/>
                      <a:gd name="T5" fmla="*/ 16 h 29"/>
                      <a:gd name="T6" fmla="*/ 35 w 49"/>
                      <a:gd name="T7" fmla="*/ 14 h 29"/>
                      <a:gd name="T8" fmla="*/ 3 w 49"/>
                      <a:gd name="T9" fmla="*/ 16 h 29"/>
                      <a:gd name="T10" fmla="*/ 7 w 49"/>
                      <a:gd name="T11" fmla="*/ 0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6" name="Freeform 79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>
                      <a:gd name="T0" fmla="*/ 21 w 61"/>
                      <a:gd name="T1" fmla="*/ 38 h 48"/>
                      <a:gd name="T2" fmla="*/ 15 w 61"/>
                      <a:gd name="T3" fmla="*/ 26 h 48"/>
                      <a:gd name="T4" fmla="*/ 3 w 61"/>
                      <a:gd name="T5" fmla="*/ 22 h 48"/>
                      <a:gd name="T6" fmla="*/ 13 w 61"/>
                      <a:gd name="T7" fmla="*/ 8 h 48"/>
                      <a:gd name="T8" fmla="*/ 25 w 61"/>
                      <a:gd name="T9" fmla="*/ 0 h 48"/>
                      <a:gd name="T10" fmla="*/ 49 w 61"/>
                      <a:gd name="T11" fmla="*/ 10 h 48"/>
                      <a:gd name="T12" fmla="*/ 53 w 61"/>
                      <a:gd name="T13" fmla="*/ 20 h 48"/>
                      <a:gd name="T14" fmla="*/ 61 w 61"/>
                      <a:gd name="T15" fmla="*/ 32 h 48"/>
                      <a:gd name="T16" fmla="*/ 41 w 61"/>
                      <a:gd name="T17" fmla="*/ 38 h 48"/>
                      <a:gd name="T18" fmla="*/ 23 w 61"/>
                      <a:gd name="T19" fmla="*/ 44 h 48"/>
                      <a:gd name="T20" fmla="*/ 21 w 61"/>
                      <a:gd name="T21" fmla="*/ 38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7" name="Freeform 80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>
                      <a:gd name="T0" fmla="*/ 46 w 286"/>
                      <a:gd name="T1" fmla="*/ 28 h 182"/>
                      <a:gd name="T2" fmla="*/ 36 w 286"/>
                      <a:gd name="T3" fmla="*/ 14 h 182"/>
                      <a:gd name="T4" fmla="*/ 26 w 286"/>
                      <a:gd name="T5" fmla="*/ 30 h 182"/>
                      <a:gd name="T6" fmla="*/ 0 w 286"/>
                      <a:gd name="T7" fmla="*/ 24 h 182"/>
                      <a:gd name="T8" fmla="*/ 10 w 286"/>
                      <a:gd name="T9" fmla="*/ 42 h 182"/>
                      <a:gd name="T10" fmla="*/ 16 w 286"/>
                      <a:gd name="T11" fmla="*/ 62 h 182"/>
                      <a:gd name="T12" fmla="*/ 24 w 286"/>
                      <a:gd name="T13" fmla="*/ 48 h 182"/>
                      <a:gd name="T14" fmla="*/ 30 w 286"/>
                      <a:gd name="T15" fmla="*/ 44 h 182"/>
                      <a:gd name="T16" fmla="*/ 48 w 286"/>
                      <a:gd name="T17" fmla="*/ 56 h 182"/>
                      <a:gd name="T18" fmla="*/ 70 w 286"/>
                      <a:gd name="T19" fmla="*/ 62 h 182"/>
                      <a:gd name="T20" fmla="*/ 88 w 286"/>
                      <a:gd name="T21" fmla="*/ 72 h 182"/>
                      <a:gd name="T22" fmla="*/ 106 w 286"/>
                      <a:gd name="T23" fmla="*/ 102 h 182"/>
                      <a:gd name="T24" fmla="*/ 104 w 286"/>
                      <a:gd name="T25" fmla="*/ 122 h 182"/>
                      <a:gd name="T26" fmla="*/ 98 w 286"/>
                      <a:gd name="T27" fmla="*/ 134 h 182"/>
                      <a:gd name="T28" fmla="*/ 122 w 286"/>
                      <a:gd name="T29" fmla="*/ 128 h 182"/>
                      <a:gd name="T30" fmla="*/ 140 w 286"/>
                      <a:gd name="T31" fmla="*/ 140 h 182"/>
                      <a:gd name="T32" fmla="*/ 168 w 286"/>
                      <a:gd name="T33" fmla="*/ 148 h 182"/>
                      <a:gd name="T34" fmla="*/ 174 w 286"/>
                      <a:gd name="T35" fmla="*/ 146 h 182"/>
                      <a:gd name="T36" fmla="*/ 168 w 286"/>
                      <a:gd name="T37" fmla="*/ 134 h 182"/>
                      <a:gd name="T38" fmla="*/ 178 w 286"/>
                      <a:gd name="T39" fmla="*/ 136 h 182"/>
                      <a:gd name="T40" fmla="*/ 186 w 286"/>
                      <a:gd name="T41" fmla="*/ 118 h 182"/>
                      <a:gd name="T42" fmla="*/ 202 w 286"/>
                      <a:gd name="T43" fmla="*/ 122 h 182"/>
                      <a:gd name="T44" fmla="*/ 214 w 286"/>
                      <a:gd name="T45" fmla="*/ 130 h 182"/>
                      <a:gd name="T46" fmla="*/ 244 w 286"/>
                      <a:gd name="T47" fmla="*/ 168 h 182"/>
                      <a:gd name="T48" fmla="*/ 262 w 286"/>
                      <a:gd name="T49" fmla="*/ 178 h 182"/>
                      <a:gd name="T50" fmla="*/ 284 w 286"/>
                      <a:gd name="T51" fmla="*/ 170 h 182"/>
                      <a:gd name="T52" fmla="*/ 268 w 286"/>
                      <a:gd name="T53" fmla="*/ 160 h 182"/>
                      <a:gd name="T54" fmla="*/ 256 w 286"/>
                      <a:gd name="T55" fmla="*/ 138 h 182"/>
                      <a:gd name="T56" fmla="*/ 250 w 286"/>
                      <a:gd name="T57" fmla="*/ 132 h 182"/>
                      <a:gd name="T58" fmla="*/ 248 w 286"/>
                      <a:gd name="T59" fmla="*/ 122 h 182"/>
                      <a:gd name="T60" fmla="*/ 236 w 286"/>
                      <a:gd name="T61" fmla="*/ 116 h 182"/>
                      <a:gd name="T62" fmla="*/ 240 w 286"/>
                      <a:gd name="T63" fmla="*/ 96 h 182"/>
                      <a:gd name="T64" fmla="*/ 220 w 286"/>
                      <a:gd name="T65" fmla="*/ 86 h 182"/>
                      <a:gd name="T66" fmla="*/ 210 w 286"/>
                      <a:gd name="T67" fmla="*/ 70 h 182"/>
                      <a:gd name="T68" fmla="*/ 190 w 286"/>
                      <a:gd name="T69" fmla="*/ 54 h 182"/>
                      <a:gd name="T70" fmla="*/ 168 w 286"/>
                      <a:gd name="T71" fmla="*/ 38 h 182"/>
                      <a:gd name="T72" fmla="*/ 156 w 286"/>
                      <a:gd name="T73" fmla="*/ 34 h 182"/>
                      <a:gd name="T74" fmla="*/ 120 w 286"/>
                      <a:gd name="T75" fmla="*/ 16 h 182"/>
                      <a:gd name="T76" fmla="*/ 102 w 286"/>
                      <a:gd name="T77" fmla="*/ 4 h 182"/>
                      <a:gd name="T78" fmla="*/ 96 w 286"/>
                      <a:gd name="T79" fmla="*/ 0 h 182"/>
                      <a:gd name="T80" fmla="*/ 70 w 286"/>
                      <a:gd name="T81" fmla="*/ 10 h 182"/>
                      <a:gd name="T82" fmla="*/ 56 w 286"/>
                      <a:gd name="T83" fmla="*/ 32 h 182"/>
                      <a:gd name="T84" fmla="*/ 46 w 286"/>
                      <a:gd name="T85" fmla="*/ 28 h 1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8" name="Freeform 81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>
                      <a:gd name="T0" fmla="*/ 1 w 78"/>
                      <a:gd name="T1" fmla="*/ 58 h 78"/>
                      <a:gd name="T2" fmla="*/ 27 w 78"/>
                      <a:gd name="T3" fmla="*/ 60 h 78"/>
                      <a:gd name="T4" fmla="*/ 45 w 78"/>
                      <a:gd name="T5" fmla="*/ 48 h 78"/>
                      <a:gd name="T6" fmla="*/ 57 w 78"/>
                      <a:gd name="T7" fmla="*/ 30 h 78"/>
                      <a:gd name="T8" fmla="*/ 43 w 78"/>
                      <a:gd name="T9" fmla="*/ 14 h 78"/>
                      <a:gd name="T10" fmla="*/ 43 w 78"/>
                      <a:gd name="T11" fmla="*/ 4 h 78"/>
                      <a:gd name="T12" fmla="*/ 71 w 78"/>
                      <a:gd name="T13" fmla="*/ 26 h 78"/>
                      <a:gd name="T14" fmla="*/ 67 w 78"/>
                      <a:gd name="T15" fmla="*/ 54 h 78"/>
                      <a:gd name="T16" fmla="*/ 33 w 78"/>
                      <a:gd name="T17" fmla="*/ 78 h 78"/>
                      <a:gd name="T18" fmla="*/ 9 w 78"/>
                      <a:gd name="T19" fmla="*/ 66 h 78"/>
                      <a:gd name="T20" fmla="*/ 3 w 78"/>
                      <a:gd name="T21" fmla="*/ 62 h 78"/>
                      <a:gd name="T22" fmla="*/ 1 w 78"/>
                      <a:gd name="T23" fmla="*/ 58 h 7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099" name="Freeform 82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>
                      <a:gd name="T0" fmla="*/ 3 w 17"/>
                      <a:gd name="T1" fmla="*/ 4 h 18"/>
                      <a:gd name="T2" fmla="*/ 3 w 17"/>
                      <a:gd name="T3" fmla="*/ 14 h 18"/>
                      <a:gd name="T4" fmla="*/ 3 w 17"/>
                      <a:gd name="T5" fmla="*/ 4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0" name="Freeform 83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7 w 20"/>
                      <a:gd name="T3" fmla="*/ 2 h 15"/>
                      <a:gd name="T4" fmla="*/ 9 w 20"/>
                      <a:gd name="T5" fmla="*/ 12 h 15"/>
                      <a:gd name="T6" fmla="*/ 7 w 20"/>
                      <a:gd name="T7" fmla="*/ 12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1" name="Freeform 84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>
                      <a:gd name="T0" fmla="*/ 7 w 20"/>
                      <a:gd name="T1" fmla="*/ 12 h 15"/>
                      <a:gd name="T2" fmla="*/ 15 w 20"/>
                      <a:gd name="T3" fmla="*/ 2 h 15"/>
                      <a:gd name="T4" fmla="*/ 15 w 20"/>
                      <a:gd name="T5" fmla="*/ 14 h 15"/>
                      <a:gd name="T6" fmla="*/ 7 w 20"/>
                      <a:gd name="T7" fmla="*/ 12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2" name="Freeform 85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50 h 80"/>
                      <a:gd name="T2" fmla="*/ 14 w 80"/>
                      <a:gd name="T3" fmla="*/ 24 h 80"/>
                      <a:gd name="T4" fmla="*/ 26 w 80"/>
                      <a:gd name="T5" fmla="*/ 20 h 80"/>
                      <a:gd name="T6" fmla="*/ 48 w 80"/>
                      <a:gd name="T7" fmla="*/ 18 h 80"/>
                      <a:gd name="T8" fmla="*/ 58 w 80"/>
                      <a:gd name="T9" fmla="*/ 0 h 80"/>
                      <a:gd name="T10" fmla="*/ 80 w 80"/>
                      <a:gd name="T11" fmla="*/ 40 h 80"/>
                      <a:gd name="T12" fmla="*/ 70 w 80"/>
                      <a:gd name="T13" fmla="*/ 56 h 80"/>
                      <a:gd name="T14" fmla="*/ 54 w 80"/>
                      <a:gd name="T15" fmla="*/ 62 h 80"/>
                      <a:gd name="T16" fmla="*/ 48 w 80"/>
                      <a:gd name="T17" fmla="*/ 80 h 80"/>
                      <a:gd name="T18" fmla="*/ 32 w 80"/>
                      <a:gd name="T19" fmla="*/ 68 h 80"/>
                      <a:gd name="T20" fmla="*/ 38 w 80"/>
                      <a:gd name="T21" fmla="*/ 52 h 80"/>
                      <a:gd name="T22" fmla="*/ 30 w 80"/>
                      <a:gd name="T23" fmla="*/ 28 h 80"/>
                      <a:gd name="T24" fmla="*/ 20 w 80"/>
                      <a:gd name="T25" fmla="*/ 48 h 80"/>
                      <a:gd name="T26" fmla="*/ 8 w 80"/>
                      <a:gd name="T27" fmla="*/ 56 h 80"/>
                      <a:gd name="T28" fmla="*/ 0 w 80"/>
                      <a:gd name="T29" fmla="*/ 50 h 8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3" name="Freeform 86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>
                      <a:gd name="T0" fmla="*/ 14 w 94"/>
                      <a:gd name="T1" fmla="*/ 96 h 174"/>
                      <a:gd name="T2" fmla="*/ 26 w 94"/>
                      <a:gd name="T3" fmla="*/ 128 h 174"/>
                      <a:gd name="T4" fmla="*/ 32 w 94"/>
                      <a:gd name="T5" fmla="*/ 108 h 174"/>
                      <a:gd name="T6" fmla="*/ 52 w 94"/>
                      <a:gd name="T7" fmla="*/ 100 h 174"/>
                      <a:gd name="T8" fmla="*/ 46 w 94"/>
                      <a:gd name="T9" fmla="*/ 124 h 174"/>
                      <a:gd name="T10" fmla="*/ 66 w 94"/>
                      <a:gd name="T11" fmla="*/ 126 h 174"/>
                      <a:gd name="T12" fmla="*/ 76 w 94"/>
                      <a:gd name="T13" fmla="*/ 142 h 174"/>
                      <a:gd name="T14" fmla="*/ 58 w 94"/>
                      <a:gd name="T15" fmla="*/ 148 h 174"/>
                      <a:gd name="T16" fmla="*/ 74 w 94"/>
                      <a:gd name="T17" fmla="*/ 174 h 174"/>
                      <a:gd name="T18" fmla="*/ 84 w 94"/>
                      <a:gd name="T19" fmla="*/ 154 h 174"/>
                      <a:gd name="T20" fmla="*/ 82 w 94"/>
                      <a:gd name="T21" fmla="*/ 112 h 174"/>
                      <a:gd name="T22" fmla="*/ 60 w 94"/>
                      <a:gd name="T23" fmla="*/ 106 h 174"/>
                      <a:gd name="T24" fmla="*/ 50 w 94"/>
                      <a:gd name="T25" fmla="*/ 82 h 174"/>
                      <a:gd name="T26" fmla="*/ 34 w 94"/>
                      <a:gd name="T27" fmla="*/ 82 h 174"/>
                      <a:gd name="T28" fmla="*/ 30 w 94"/>
                      <a:gd name="T29" fmla="*/ 70 h 174"/>
                      <a:gd name="T30" fmla="*/ 42 w 94"/>
                      <a:gd name="T31" fmla="*/ 42 h 174"/>
                      <a:gd name="T32" fmla="*/ 30 w 94"/>
                      <a:gd name="T33" fmla="*/ 0 h 174"/>
                      <a:gd name="T34" fmla="*/ 18 w 94"/>
                      <a:gd name="T35" fmla="*/ 22 h 174"/>
                      <a:gd name="T36" fmla="*/ 4 w 94"/>
                      <a:gd name="T37" fmla="*/ 46 h 174"/>
                      <a:gd name="T38" fmla="*/ 14 w 94"/>
                      <a:gd name="T39" fmla="*/ 76 h 174"/>
                      <a:gd name="T40" fmla="*/ 14 w 94"/>
                      <a:gd name="T41" fmla="*/ 96 h 17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4" name="Freeform 87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>
                      <a:gd name="T0" fmla="*/ 6 w 32"/>
                      <a:gd name="T1" fmla="*/ 24 h 50"/>
                      <a:gd name="T2" fmla="*/ 12 w 32"/>
                      <a:gd name="T3" fmla="*/ 0 h 50"/>
                      <a:gd name="T4" fmla="*/ 20 w 32"/>
                      <a:gd name="T5" fmla="*/ 16 h 50"/>
                      <a:gd name="T6" fmla="*/ 22 w 32"/>
                      <a:gd name="T7" fmla="*/ 24 h 50"/>
                      <a:gd name="T8" fmla="*/ 28 w 32"/>
                      <a:gd name="T9" fmla="*/ 26 h 50"/>
                      <a:gd name="T10" fmla="*/ 32 w 32"/>
                      <a:gd name="T11" fmla="*/ 38 h 50"/>
                      <a:gd name="T12" fmla="*/ 18 w 32"/>
                      <a:gd name="T13" fmla="*/ 50 h 50"/>
                      <a:gd name="T14" fmla="*/ 6 w 32"/>
                      <a:gd name="T15" fmla="*/ 24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5" name="Freeform 88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44 h 50"/>
                      <a:gd name="T2" fmla="*/ 22 w 43"/>
                      <a:gd name="T3" fmla="*/ 20 h 50"/>
                      <a:gd name="T4" fmla="*/ 36 w 43"/>
                      <a:gd name="T5" fmla="*/ 0 h 50"/>
                      <a:gd name="T6" fmla="*/ 24 w 43"/>
                      <a:gd name="T7" fmla="*/ 28 h 50"/>
                      <a:gd name="T8" fmla="*/ 2 w 43"/>
                      <a:gd name="T9" fmla="*/ 50 h 50"/>
                      <a:gd name="T10" fmla="*/ 0 w 43"/>
                      <a:gd name="T11" fmla="*/ 44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6" name="Freeform 89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25 h 29"/>
                      <a:gd name="T2" fmla="*/ 12 w 41"/>
                      <a:gd name="T3" fmla="*/ 29 h 29"/>
                      <a:gd name="T4" fmla="*/ 0 w 41"/>
                      <a:gd name="T5" fmla="*/ 25 h 2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7" name="Freeform 90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>
                      <a:gd name="T0" fmla="*/ 73 w 438"/>
                      <a:gd name="T1" fmla="*/ 1 h 152"/>
                      <a:gd name="T2" fmla="*/ 438 w 438"/>
                      <a:gd name="T3" fmla="*/ 0 h 152"/>
                      <a:gd name="T4" fmla="*/ 416 w 438"/>
                      <a:gd name="T5" fmla="*/ 54 h 152"/>
                      <a:gd name="T6" fmla="*/ 397 w 438"/>
                      <a:gd name="T7" fmla="*/ 68 h 152"/>
                      <a:gd name="T8" fmla="*/ 392 w 438"/>
                      <a:gd name="T9" fmla="*/ 70 h 152"/>
                      <a:gd name="T10" fmla="*/ 375 w 438"/>
                      <a:gd name="T11" fmla="*/ 73 h 152"/>
                      <a:gd name="T12" fmla="*/ 361 w 438"/>
                      <a:gd name="T13" fmla="*/ 88 h 152"/>
                      <a:gd name="T14" fmla="*/ 362 w 438"/>
                      <a:gd name="T15" fmla="*/ 99 h 152"/>
                      <a:gd name="T16" fmla="*/ 364 w 438"/>
                      <a:gd name="T17" fmla="*/ 107 h 152"/>
                      <a:gd name="T18" fmla="*/ 366 w 438"/>
                      <a:gd name="T19" fmla="*/ 113 h 152"/>
                      <a:gd name="T20" fmla="*/ 362 w 438"/>
                      <a:gd name="T21" fmla="*/ 122 h 152"/>
                      <a:gd name="T22" fmla="*/ 351 w 438"/>
                      <a:gd name="T23" fmla="*/ 120 h 152"/>
                      <a:gd name="T24" fmla="*/ 342 w 438"/>
                      <a:gd name="T25" fmla="*/ 129 h 152"/>
                      <a:gd name="T26" fmla="*/ 347 w 438"/>
                      <a:gd name="T27" fmla="*/ 105 h 152"/>
                      <a:gd name="T28" fmla="*/ 338 w 438"/>
                      <a:gd name="T29" fmla="*/ 100 h 152"/>
                      <a:gd name="T30" fmla="*/ 344 w 438"/>
                      <a:gd name="T31" fmla="*/ 93 h 152"/>
                      <a:gd name="T32" fmla="*/ 342 w 438"/>
                      <a:gd name="T33" fmla="*/ 89 h 152"/>
                      <a:gd name="T34" fmla="*/ 320 w 438"/>
                      <a:gd name="T35" fmla="*/ 94 h 152"/>
                      <a:gd name="T36" fmla="*/ 317 w 438"/>
                      <a:gd name="T37" fmla="*/ 85 h 152"/>
                      <a:gd name="T38" fmla="*/ 297 w 438"/>
                      <a:gd name="T39" fmla="*/ 94 h 152"/>
                      <a:gd name="T40" fmla="*/ 320 w 438"/>
                      <a:gd name="T41" fmla="*/ 103 h 152"/>
                      <a:gd name="T42" fmla="*/ 305 w 438"/>
                      <a:gd name="T43" fmla="*/ 117 h 152"/>
                      <a:gd name="T44" fmla="*/ 311 w 438"/>
                      <a:gd name="T45" fmla="*/ 126 h 152"/>
                      <a:gd name="T46" fmla="*/ 315 w 438"/>
                      <a:gd name="T47" fmla="*/ 138 h 152"/>
                      <a:gd name="T48" fmla="*/ 309 w 438"/>
                      <a:gd name="T49" fmla="*/ 139 h 152"/>
                      <a:gd name="T50" fmla="*/ 314 w 438"/>
                      <a:gd name="T51" fmla="*/ 144 h 152"/>
                      <a:gd name="T52" fmla="*/ 307 w 438"/>
                      <a:gd name="T53" fmla="*/ 152 h 152"/>
                      <a:gd name="T54" fmla="*/ 0 w 438"/>
                      <a:gd name="T55" fmla="*/ 149 h 152"/>
                      <a:gd name="T56" fmla="*/ 73 w 438"/>
                      <a:gd name="T57" fmla="*/ 1 h 15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8" name="Freeform 91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>
                      <a:gd name="T0" fmla="*/ 5 w 47"/>
                      <a:gd name="T1" fmla="*/ 156 h 165"/>
                      <a:gd name="T2" fmla="*/ 15 w 47"/>
                      <a:gd name="T3" fmla="*/ 108 h 165"/>
                      <a:gd name="T4" fmla="*/ 17 w 47"/>
                      <a:gd name="T5" fmla="*/ 68 h 165"/>
                      <a:gd name="T6" fmla="*/ 11 w 47"/>
                      <a:gd name="T7" fmla="*/ 40 h 165"/>
                      <a:gd name="T8" fmla="*/ 17 w 47"/>
                      <a:gd name="T9" fmla="*/ 12 h 165"/>
                      <a:gd name="T10" fmla="*/ 21 w 47"/>
                      <a:gd name="T11" fmla="*/ 0 h 165"/>
                      <a:gd name="T12" fmla="*/ 31 w 47"/>
                      <a:gd name="T13" fmla="*/ 30 h 165"/>
                      <a:gd name="T14" fmla="*/ 47 w 47"/>
                      <a:gd name="T15" fmla="*/ 98 h 165"/>
                      <a:gd name="T16" fmla="*/ 31 w 47"/>
                      <a:gd name="T17" fmla="*/ 108 h 165"/>
                      <a:gd name="T18" fmla="*/ 23 w 47"/>
                      <a:gd name="T19" fmla="*/ 126 h 165"/>
                      <a:gd name="T20" fmla="*/ 21 w 47"/>
                      <a:gd name="T21" fmla="*/ 132 h 165"/>
                      <a:gd name="T22" fmla="*/ 27 w 47"/>
                      <a:gd name="T23" fmla="*/ 134 h 165"/>
                      <a:gd name="T24" fmla="*/ 31 w 47"/>
                      <a:gd name="T25" fmla="*/ 146 h 165"/>
                      <a:gd name="T26" fmla="*/ 13 w 47"/>
                      <a:gd name="T27" fmla="*/ 148 h 165"/>
                      <a:gd name="T28" fmla="*/ 7 w 47"/>
                      <a:gd name="T29" fmla="*/ 160 h 165"/>
                      <a:gd name="T30" fmla="*/ 3 w 47"/>
                      <a:gd name="T31" fmla="*/ 154 h 165"/>
                      <a:gd name="T32" fmla="*/ 5 w 47"/>
                      <a:gd name="T33" fmla="*/ 156 h 16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09" name="Freeform 92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>
                      <a:gd name="T0" fmla="*/ 26 w 138"/>
                      <a:gd name="T1" fmla="*/ 61 h 103"/>
                      <a:gd name="T2" fmla="*/ 30 w 138"/>
                      <a:gd name="T3" fmla="*/ 43 h 103"/>
                      <a:gd name="T4" fmla="*/ 50 w 138"/>
                      <a:gd name="T5" fmla="*/ 33 h 103"/>
                      <a:gd name="T6" fmla="*/ 54 w 138"/>
                      <a:gd name="T7" fmla="*/ 45 h 103"/>
                      <a:gd name="T8" fmla="*/ 66 w 138"/>
                      <a:gd name="T9" fmla="*/ 49 h 103"/>
                      <a:gd name="T10" fmla="*/ 80 w 138"/>
                      <a:gd name="T11" fmla="*/ 55 h 103"/>
                      <a:gd name="T12" fmla="*/ 116 w 138"/>
                      <a:gd name="T13" fmla="*/ 33 h 103"/>
                      <a:gd name="T14" fmla="*/ 130 w 138"/>
                      <a:gd name="T15" fmla="*/ 17 h 103"/>
                      <a:gd name="T16" fmla="*/ 138 w 138"/>
                      <a:gd name="T17" fmla="*/ 11 h 103"/>
                      <a:gd name="T18" fmla="*/ 106 w 138"/>
                      <a:gd name="T19" fmla="*/ 49 h 103"/>
                      <a:gd name="T20" fmla="*/ 84 w 138"/>
                      <a:gd name="T21" fmla="*/ 67 h 103"/>
                      <a:gd name="T22" fmla="*/ 66 w 138"/>
                      <a:gd name="T23" fmla="*/ 81 h 103"/>
                      <a:gd name="T24" fmla="*/ 48 w 138"/>
                      <a:gd name="T25" fmla="*/ 103 h 103"/>
                      <a:gd name="T26" fmla="*/ 26 w 138"/>
                      <a:gd name="T27" fmla="*/ 89 h 103"/>
                      <a:gd name="T28" fmla="*/ 20 w 138"/>
                      <a:gd name="T29" fmla="*/ 87 h 103"/>
                      <a:gd name="T30" fmla="*/ 22 w 138"/>
                      <a:gd name="T31" fmla="*/ 97 h 103"/>
                      <a:gd name="T32" fmla="*/ 0 w 138"/>
                      <a:gd name="T33" fmla="*/ 97 h 103"/>
                      <a:gd name="T34" fmla="*/ 10 w 138"/>
                      <a:gd name="T35" fmla="*/ 79 h 103"/>
                      <a:gd name="T36" fmla="*/ 26 w 138"/>
                      <a:gd name="T37" fmla="*/ 61 h 10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0" name="Freeform 93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>
                      <a:gd name="T0" fmla="*/ 158 w 188"/>
                      <a:gd name="T1" fmla="*/ 24 h 214"/>
                      <a:gd name="T2" fmla="*/ 160 w 188"/>
                      <a:gd name="T3" fmla="*/ 6 h 214"/>
                      <a:gd name="T4" fmla="*/ 170 w 188"/>
                      <a:gd name="T5" fmla="*/ 0 h 214"/>
                      <a:gd name="T6" fmla="*/ 182 w 188"/>
                      <a:gd name="T7" fmla="*/ 24 h 214"/>
                      <a:gd name="T8" fmla="*/ 188 w 188"/>
                      <a:gd name="T9" fmla="*/ 42 h 214"/>
                      <a:gd name="T10" fmla="*/ 178 w 188"/>
                      <a:gd name="T11" fmla="*/ 58 h 214"/>
                      <a:gd name="T12" fmla="*/ 170 w 188"/>
                      <a:gd name="T13" fmla="*/ 76 h 214"/>
                      <a:gd name="T14" fmla="*/ 162 w 188"/>
                      <a:gd name="T15" fmla="*/ 126 h 214"/>
                      <a:gd name="T16" fmla="*/ 144 w 188"/>
                      <a:gd name="T17" fmla="*/ 136 h 214"/>
                      <a:gd name="T18" fmla="*/ 120 w 188"/>
                      <a:gd name="T19" fmla="*/ 138 h 214"/>
                      <a:gd name="T20" fmla="*/ 112 w 188"/>
                      <a:gd name="T21" fmla="*/ 124 h 214"/>
                      <a:gd name="T22" fmla="*/ 102 w 188"/>
                      <a:gd name="T23" fmla="*/ 146 h 214"/>
                      <a:gd name="T24" fmla="*/ 90 w 188"/>
                      <a:gd name="T25" fmla="*/ 150 h 214"/>
                      <a:gd name="T26" fmla="*/ 80 w 188"/>
                      <a:gd name="T27" fmla="*/ 132 h 214"/>
                      <a:gd name="T28" fmla="*/ 58 w 188"/>
                      <a:gd name="T29" fmla="*/ 144 h 214"/>
                      <a:gd name="T30" fmla="*/ 76 w 188"/>
                      <a:gd name="T31" fmla="*/ 142 h 214"/>
                      <a:gd name="T32" fmla="*/ 78 w 188"/>
                      <a:gd name="T33" fmla="*/ 160 h 214"/>
                      <a:gd name="T34" fmla="*/ 58 w 188"/>
                      <a:gd name="T35" fmla="*/ 166 h 214"/>
                      <a:gd name="T36" fmla="*/ 34 w 188"/>
                      <a:gd name="T37" fmla="*/ 166 h 214"/>
                      <a:gd name="T38" fmla="*/ 36 w 188"/>
                      <a:gd name="T39" fmla="*/ 154 h 214"/>
                      <a:gd name="T40" fmla="*/ 46 w 188"/>
                      <a:gd name="T41" fmla="*/ 144 h 214"/>
                      <a:gd name="T42" fmla="*/ 34 w 188"/>
                      <a:gd name="T43" fmla="*/ 148 h 214"/>
                      <a:gd name="T44" fmla="*/ 26 w 188"/>
                      <a:gd name="T45" fmla="*/ 166 h 214"/>
                      <a:gd name="T46" fmla="*/ 30 w 188"/>
                      <a:gd name="T47" fmla="*/ 190 h 214"/>
                      <a:gd name="T48" fmla="*/ 14 w 188"/>
                      <a:gd name="T49" fmla="*/ 200 h 214"/>
                      <a:gd name="T50" fmla="*/ 0 w 188"/>
                      <a:gd name="T51" fmla="*/ 214 h 214"/>
                      <a:gd name="T52" fmla="*/ 8 w 188"/>
                      <a:gd name="T53" fmla="*/ 188 h 214"/>
                      <a:gd name="T54" fmla="*/ 0 w 188"/>
                      <a:gd name="T55" fmla="*/ 164 h 214"/>
                      <a:gd name="T56" fmla="*/ 14 w 188"/>
                      <a:gd name="T57" fmla="*/ 152 h 214"/>
                      <a:gd name="T58" fmla="*/ 32 w 188"/>
                      <a:gd name="T59" fmla="*/ 134 h 214"/>
                      <a:gd name="T60" fmla="*/ 44 w 188"/>
                      <a:gd name="T61" fmla="*/ 118 h 214"/>
                      <a:gd name="T62" fmla="*/ 72 w 188"/>
                      <a:gd name="T63" fmla="*/ 116 h 214"/>
                      <a:gd name="T64" fmla="*/ 84 w 188"/>
                      <a:gd name="T65" fmla="*/ 112 h 214"/>
                      <a:gd name="T66" fmla="*/ 114 w 188"/>
                      <a:gd name="T67" fmla="*/ 78 h 214"/>
                      <a:gd name="T68" fmla="*/ 120 w 188"/>
                      <a:gd name="T69" fmla="*/ 92 h 214"/>
                      <a:gd name="T70" fmla="*/ 132 w 188"/>
                      <a:gd name="T71" fmla="*/ 76 h 214"/>
                      <a:gd name="T72" fmla="*/ 150 w 188"/>
                      <a:gd name="T73" fmla="*/ 54 h 214"/>
                      <a:gd name="T74" fmla="*/ 154 w 188"/>
                      <a:gd name="T75" fmla="*/ 42 h 214"/>
                      <a:gd name="T76" fmla="*/ 148 w 188"/>
                      <a:gd name="T77" fmla="*/ 38 h 214"/>
                      <a:gd name="T78" fmla="*/ 152 w 188"/>
                      <a:gd name="T79" fmla="*/ 32 h 214"/>
                      <a:gd name="T80" fmla="*/ 158 w 188"/>
                      <a:gd name="T81" fmla="*/ 24 h 21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1" name="Freeform 94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>
                      <a:gd name="T0" fmla="*/ 0 w 13"/>
                      <a:gd name="T1" fmla="*/ 9 h 13"/>
                      <a:gd name="T2" fmla="*/ 4 w 13"/>
                      <a:gd name="T3" fmla="*/ 13 h 13"/>
                      <a:gd name="T4" fmla="*/ 0 w 13"/>
                      <a:gd name="T5" fmla="*/ 9 h 1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2" name="Freeform 95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>
                      <a:gd name="T0" fmla="*/ 812 w 812"/>
                      <a:gd name="T1" fmla="*/ 26 h 564"/>
                      <a:gd name="T2" fmla="*/ 778 w 812"/>
                      <a:gd name="T3" fmla="*/ 78 h 564"/>
                      <a:gd name="T4" fmla="*/ 748 w 812"/>
                      <a:gd name="T5" fmla="*/ 122 h 564"/>
                      <a:gd name="T6" fmla="*/ 722 w 812"/>
                      <a:gd name="T7" fmla="*/ 142 h 564"/>
                      <a:gd name="T8" fmla="*/ 634 w 812"/>
                      <a:gd name="T9" fmla="*/ 180 h 564"/>
                      <a:gd name="T10" fmla="*/ 632 w 812"/>
                      <a:gd name="T11" fmla="*/ 210 h 564"/>
                      <a:gd name="T12" fmla="*/ 604 w 812"/>
                      <a:gd name="T13" fmla="*/ 230 h 564"/>
                      <a:gd name="T14" fmla="*/ 620 w 812"/>
                      <a:gd name="T15" fmla="*/ 178 h 564"/>
                      <a:gd name="T16" fmla="*/ 576 w 812"/>
                      <a:gd name="T17" fmla="*/ 188 h 564"/>
                      <a:gd name="T18" fmla="*/ 556 w 812"/>
                      <a:gd name="T19" fmla="*/ 218 h 564"/>
                      <a:gd name="T20" fmla="*/ 596 w 812"/>
                      <a:gd name="T21" fmla="*/ 280 h 564"/>
                      <a:gd name="T22" fmla="*/ 594 w 812"/>
                      <a:gd name="T23" fmla="*/ 368 h 564"/>
                      <a:gd name="T24" fmla="*/ 542 w 812"/>
                      <a:gd name="T25" fmla="*/ 406 h 564"/>
                      <a:gd name="T26" fmla="*/ 522 w 812"/>
                      <a:gd name="T27" fmla="*/ 386 h 564"/>
                      <a:gd name="T28" fmla="*/ 482 w 812"/>
                      <a:gd name="T29" fmla="*/ 348 h 564"/>
                      <a:gd name="T30" fmla="*/ 462 w 812"/>
                      <a:gd name="T31" fmla="*/ 348 h 564"/>
                      <a:gd name="T32" fmla="*/ 450 w 812"/>
                      <a:gd name="T33" fmla="*/ 394 h 564"/>
                      <a:gd name="T34" fmla="*/ 500 w 812"/>
                      <a:gd name="T35" fmla="*/ 464 h 564"/>
                      <a:gd name="T36" fmla="*/ 510 w 812"/>
                      <a:gd name="T37" fmla="*/ 524 h 564"/>
                      <a:gd name="T38" fmla="*/ 526 w 812"/>
                      <a:gd name="T39" fmla="*/ 560 h 564"/>
                      <a:gd name="T40" fmla="*/ 492 w 812"/>
                      <a:gd name="T41" fmla="*/ 544 h 564"/>
                      <a:gd name="T42" fmla="*/ 470 w 812"/>
                      <a:gd name="T43" fmla="*/ 518 h 564"/>
                      <a:gd name="T44" fmla="*/ 422 w 812"/>
                      <a:gd name="T45" fmla="*/ 424 h 564"/>
                      <a:gd name="T46" fmla="*/ 426 w 812"/>
                      <a:gd name="T47" fmla="*/ 310 h 564"/>
                      <a:gd name="T48" fmla="*/ 422 w 812"/>
                      <a:gd name="T49" fmla="*/ 268 h 564"/>
                      <a:gd name="T50" fmla="*/ 412 w 812"/>
                      <a:gd name="T51" fmla="*/ 276 h 564"/>
                      <a:gd name="T52" fmla="*/ 386 w 812"/>
                      <a:gd name="T53" fmla="*/ 266 h 564"/>
                      <a:gd name="T54" fmla="*/ 360 w 812"/>
                      <a:gd name="T55" fmla="*/ 170 h 564"/>
                      <a:gd name="T56" fmla="*/ 330 w 812"/>
                      <a:gd name="T57" fmla="*/ 166 h 564"/>
                      <a:gd name="T58" fmla="*/ 288 w 812"/>
                      <a:gd name="T59" fmla="*/ 172 h 564"/>
                      <a:gd name="T60" fmla="*/ 242 w 812"/>
                      <a:gd name="T61" fmla="*/ 232 h 564"/>
                      <a:gd name="T62" fmla="*/ 196 w 812"/>
                      <a:gd name="T63" fmla="*/ 268 h 564"/>
                      <a:gd name="T64" fmla="*/ 184 w 812"/>
                      <a:gd name="T65" fmla="*/ 274 h 564"/>
                      <a:gd name="T66" fmla="*/ 160 w 812"/>
                      <a:gd name="T67" fmla="*/ 328 h 564"/>
                      <a:gd name="T68" fmla="*/ 152 w 812"/>
                      <a:gd name="T69" fmla="*/ 354 h 564"/>
                      <a:gd name="T70" fmla="*/ 128 w 812"/>
                      <a:gd name="T71" fmla="*/ 404 h 564"/>
                      <a:gd name="T72" fmla="*/ 94 w 812"/>
                      <a:gd name="T73" fmla="*/ 392 h 564"/>
                      <a:gd name="T74" fmla="*/ 66 w 812"/>
                      <a:gd name="T75" fmla="*/ 258 h 564"/>
                      <a:gd name="T76" fmla="*/ 72 w 812"/>
                      <a:gd name="T77" fmla="*/ 156 h 564"/>
                      <a:gd name="T78" fmla="*/ 44 w 812"/>
                      <a:gd name="T79" fmla="*/ 180 h 564"/>
                      <a:gd name="T80" fmla="*/ 20 w 812"/>
                      <a:gd name="T81" fmla="*/ 150 h 564"/>
                      <a:gd name="T82" fmla="*/ 24 w 812"/>
                      <a:gd name="T83" fmla="*/ 138 h 564"/>
                      <a:gd name="T84" fmla="*/ 0 w 812"/>
                      <a:gd name="T85" fmla="*/ 92 h 564"/>
                      <a:gd name="T86" fmla="*/ 798 w 812"/>
                      <a:gd name="T87" fmla="*/ 6 h 5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3" name="Freeform 96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>
                      <a:gd name="T0" fmla="*/ 7 w 43"/>
                      <a:gd name="T1" fmla="*/ 11 h 85"/>
                      <a:gd name="T2" fmla="*/ 17 w 43"/>
                      <a:gd name="T3" fmla="*/ 3 h 85"/>
                      <a:gd name="T4" fmla="*/ 37 w 43"/>
                      <a:gd name="T5" fmla="*/ 33 h 85"/>
                      <a:gd name="T6" fmla="*/ 19 w 43"/>
                      <a:gd name="T7" fmla="*/ 85 h 85"/>
                      <a:gd name="T8" fmla="*/ 1 w 43"/>
                      <a:gd name="T9" fmla="*/ 69 h 85"/>
                      <a:gd name="T10" fmla="*/ 7 w 43"/>
                      <a:gd name="T11" fmla="*/ 11 h 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4" name="Freeform 97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>
                      <a:gd name="T0" fmla="*/ 13 w 44"/>
                      <a:gd name="T1" fmla="*/ 28 h 74"/>
                      <a:gd name="T2" fmla="*/ 29 w 44"/>
                      <a:gd name="T3" fmla="*/ 2 h 74"/>
                      <a:gd name="T4" fmla="*/ 43 w 44"/>
                      <a:gd name="T5" fmla="*/ 4 h 74"/>
                      <a:gd name="T6" fmla="*/ 39 w 44"/>
                      <a:gd name="T7" fmla="*/ 26 h 74"/>
                      <a:gd name="T8" fmla="*/ 13 w 44"/>
                      <a:gd name="T9" fmla="*/ 74 h 74"/>
                      <a:gd name="T10" fmla="*/ 7 w 44"/>
                      <a:gd name="T11" fmla="*/ 60 h 74"/>
                      <a:gd name="T12" fmla="*/ 3 w 44"/>
                      <a:gd name="T13" fmla="*/ 36 h 74"/>
                      <a:gd name="T14" fmla="*/ 13 w 44"/>
                      <a:gd name="T15" fmla="*/ 28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5" name="Freeform 98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>
                      <a:gd name="T0" fmla="*/ 7 w 20"/>
                      <a:gd name="T1" fmla="*/ 16 h 30"/>
                      <a:gd name="T2" fmla="*/ 5 w 20"/>
                      <a:gd name="T3" fmla="*/ 30 h 30"/>
                      <a:gd name="T4" fmla="*/ 7 w 20"/>
                      <a:gd name="T5" fmla="*/ 16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6" name="Freeform 99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>
                      <a:gd name="T0" fmla="*/ 481 w 682"/>
                      <a:gd name="T1" fmla="*/ 464 h 557"/>
                      <a:gd name="T2" fmla="*/ 486 w 682"/>
                      <a:gd name="T3" fmla="*/ 451 h 557"/>
                      <a:gd name="T4" fmla="*/ 500 w 682"/>
                      <a:gd name="T5" fmla="*/ 413 h 557"/>
                      <a:gd name="T6" fmla="*/ 309 w 682"/>
                      <a:gd name="T7" fmla="*/ 287 h 557"/>
                      <a:gd name="T8" fmla="*/ 282 w 682"/>
                      <a:gd name="T9" fmla="*/ 346 h 557"/>
                      <a:gd name="T10" fmla="*/ 303 w 682"/>
                      <a:gd name="T11" fmla="*/ 556 h 557"/>
                      <a:gd name="T12" fmla="*/ 282 w 682"/>
                      <a:gd name="T13" fmla="*/ 494 h 557"/>
                      <a:gd name="T14" fmla="*/ 242 w 682"/>
                      <a:gd name="T15" fmla="*/ 439 h 557"/>
                      <a:gd name="T16" fmla="*/ 245 w 682"/>
                      <a:gd name="T17" fmla="*/ 413 h 557"/>
                      <a:gd name="T18" fmla="*/ 247 w 682"/>
                      <a:gd name="T19" fmla="*/ 394 h 557"/>
                      <a:gd name="T20" fmla="*/ 220 w 682"/>
                      <a:gd name="T21" fmla="*/ 375 h 557"/>
                      <a:gd name="T22" fmla="*/ 194 w 682"/>
                      <a:gd name="T23" fmla="*/ 346 h 557"/>
                      <a:gd name="T24" fmla="*/ 148 w 682"/>
                      <a:gd name="T25" fmla="*/ 354 h 557"/>
                      <a:gd name="T26" fmla="*/ 126 w 682"/>
                      <a:gd name="T27" fmla="*/ 365 h 557"/>
                      <a:gd name="T28" fmla="*/ 78 w 682"/>
                      <a:gd name="T29" fmla="*/ 365 h 557"/>
                      <a:gd name="T30" fmla="*/ 22 w 682"/>
                      <a:gd name="T31" fmla="*/ 312 h 557"/>
                      <a:gd name="T32" fmla="*/ 11 w 682"/>
                      <a:gd name="T33" fmla="*/ 295 h 557"/>
                      <a:gd name="T34" fmla="*/ 0 w 682"/>
                      <a:gd name="T35" fmla="*/ 264 h 557"/>
                      <a:gd name="T36" fmla="*/ 24 w 682"/>
                      <a:gd name="T37" fmla="*/ 213 h 557"/>
                      <a:gd name="T38" fmla="*/ 32 w 682"/>
                      <a:gd name="T39" fmla="*/ 181 h 557"/>
                      <a:gd name="T40" fmla="*/ 51 w 682"/>
                      <a:gd name="T41" fmla="*/ 143 h 557"/>
                      <a:gd name="T42" fmla="*/ 81 w 682"/>
                      <a:gd name="T43" fmla="*/ 116 h 557"/>
                      <a:gd name="T44" fmla="*/ 167 w 682"/>
                      <a:gd name="T45" fmla="*/ 67 h 557"/>
                      <a:gd name="T46" fmla="*/ 220 w 682"/>
                      <a:gd name="T47" fmla="*/ 30 h 557"/>
                      <a:gd name="T48" fmla="*/ 258 w 682"/>
                      <a:gd name="T49" fmla="*/ 6 h 557"/>
                      <a:gd name="T50" fmla="*/ 363 w 682"/>
                      <a:gd name="T51" fmla="*/ 2 h 557"/>
                      <a:gd name="T52" fmla="*/ 398 w 682"/>
                      <a:gd name="T53" fmla="*/ 0 h 557"/>
                      <a:gd name="T54" fmla="*/ 384 w 682"/>
                      <a:gd name="T55" fmla="*/ 34 h 557"/>
                      <a:gd name="T56" fmla="*/ 443 w 682"/>
                      <a:gd name="T57" fmla="*/ 84 h 557"/>
                      <a:gd name="T58" fmla="*/ 497 w 682"/>
                      <a:gd name="T59" fmla="*/ 74 h 557"/>
                      <a:gd name="T60" fmla="*/ 529 w 682"/>
                      <a:gd name="T61" fmla="*/ 82 h 557"/>
                      <a:gd name="T62" fmla="*/ 559 w 682"/>
                      <a:gd name="T63" fmla="*/ 97 h 557"/>
                      <a:gd name="T64" fmla="*/ 572 w 682"/>
                      <a:gd name="T65" fmla="*/ 188 h 557"/>
                      <a:gd name="T66" fmla="*/ 572 w 682"/>
                      <a:gd name="T67" fmla="*/ 240 h 557"/>
                      <a:gd name="T68" fmla="*/ 599 w 682"/>
                      <a:gd name="T69" fmla="*/ 283 h 557"/>
                      <a:gd name="T70" fmla="*/ 645 w 682"/>
                      <a:gd name="T71" fmla="*/ 300 h 557"/>
                      <a:gd name="T72" fmla="*/ 680 w 682"/>
                      <a:gd name="T73" fmla="*/ 295 h 557"/>
                      <a:gd name="T74" fmla="*/ 664 w 682"/>
                      <a:gd name="T75" fmla="*/ 340 h 557"/>
                      <a:gd name="T76" fmla="*/ 599 w 682"/>
                      <a:gd name="T77" fmla="*/ 407 h 557"/>
                      <a:gd name="T78" fmla="*/ 548 w 682"/>
                      <a:gd name="T79" fmla="*/ 485 h 557"/>
                      <a:gd name="T80" fmla="*/ 556 w 682"/>
                      <a:gd name="T81" fmla="*/ 508 h 557"/>
                      <a:gd name="T82" fmla="*/ 435 w 682"/>
                      <a:gd name="T83" fmla="*/ 556 h 55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7" name="Freeform 100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>
                      <a:gd name="T0" fmla="*/ 243 w 257"/>
                      <a:gd name="T1" fmla="*/ 347 h 347"/>
                      <a:gd name="T2" fmla="*/ 233 w 257"/>
                      <a:gd name="T3" fmla="*/ 301 h 347"/>
                      <a:gd name="T4" fmla="*/ 217 w 257"/>
                      <a:gd name="T5" fmla="*/ 288 h 347"/>
                      <a:gd name="T6" fmla="*/ 215 w 257"/>
                      <a:gd name="T7" fmla="*/ 269 h 347"/>
                      <a:gd name="T8" fmla="*/ 209 w 257"/>
                      <a:gd name="T9" fmla="*/ 254 h 347"/>
                      <a:gd name="T10" fmla="*/ 209 w 257"/>
                      <a:gd name="T11" fmla="*/ 229 h 347"/>
                      <a:gd name="T12" fmla="*/ 207 w 257"/>
                      <a:gd name="T13" fmla="*/ 214 h 347"/>
                      <a:gd name="T14" fmla="*/ 228 w 257"/>
                      <a:gd name="T15" fmla="*/ 202 h 347"/>
                      <a:gd name="T16" fmla="*/ 257 w 257"/>
                      <a:gd name="T17" fmla="*/ 197 h 347"/>
                      <a:gd name="T18" fmla="*/ 257 w 257"/>
                      <a:gd name="T19" fmla="*/ 136 h 347"/>
                      <a:gd name="T20" fmla="*/ 54 w 257"/>
                      <a:gd name="T21" fmla="*/ 96 h 347"/>
                      <a:gd name="T22" fmla="*/ 32 w 257"/>
                      <a:gd name="T23" fmla="*/ 98 h 347"/>
                      <a:gd name="T24" fmla="*/ 16 w 257"/>
                      <a:gd name="T25" fmla="*/ 102 h 347"/>
                      <a:gd name="T26" fmla="*/ 0 w 257"/>
                      <a:gd name="T27" fmla="*/ 149 h 347"/>
                      <a:gd name="T28" fmla="*/ 93 w 257"/>
                      <a:gd name="T29" fmla="*/ 346 h 347"/>
                      <a:gd name="T30" fmla="*/ 243 w 257"/>
                      <a:gd name="T31" fmla="*/ 347 h 34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8" name="Freeform 101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>
                      <a:gd name="T0" fmla="*/ 7 w 19"/>
                      <a:gd name="T1" fmla="*/ 25 h 37"/>
                      <a:gd name="T2" fmla="*/ 19 w 19"/>
                      <a:gd name="T3" fmla="*/ 21 h 37"/>
                      <a:gd name="T4" fmla="*/ 7 w 19"/>
                      <a:gd name="T5" fmla="*/ 25 h 3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19" name="Freeform 102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>
                      <a:gd name="T0" fmla="*/ 12 w 22"/>
                      <a:gd name="T1" fmla="*/ 12 h 20"/>
                      <a:gd name="T2" fmla="*/ 16 w 22"/>
                      <a:gd name="T3" fmla="*/ 0 h 20"/>
                      <a:gd name="T4" fmla="*/ 20 w 22"/>
                      <a:gd name="T5" fmla="*/ 12 h 20"/>
                      <a:gd name="T6" fmla="*/ 8 w 22"/>
                      <a:gd name="T7" fmla="*/ 20 h 20"/>
                      <a:gd name="T8" fmla="*/ 12 w 22"/>
                      <a:gd name="T9" fmla="*/ 12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0" name="Freeform 103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>
                      <a:gd name="T0" fmla="*/ 24 w 57"/>
                      <a:gd name="T1" fmla="*/ 18 h 30"/>
                      <a:gd name="T2" fmla="*/ 32 w 57"/>
                      <a:gd name="T3" fmla="*/ 6 h 30"/>
                      <a:gd name="T4" fmla="*/ 36 w 57"/>
                      <a:gd name="T5" fmla="*/ 30 h 30"/>
                      <a:gd name="T6" fmla="*/ 24 w 57"/>
                      <a:gd name="T7" fmla="*/ 18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1" name="Freeform 104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>
                      <a:gd name="T0" fmla="*/ 473 w 693"/>
                      <a:gd name="T1" fmla="*/ 464 h 696"/>
                      <a:gd name="T2" fmla="*/ 393 w 693"/>
                      <a:gd name="T3" fmla="*/ 452 h 696"/>
                      <a:gd name="T4" fmla="*/ 325 w 693"/>
                      <a:gd name="T5" fmla="*/ 412 h 696"/>
                      <a:gd name="T6" fmla="*/ 265 w 693"/>
                      <a:gd name="T7" fmla="*/ 400 h 696"/>
                      <a:gd name="T8" fmla="*/ 237 w 693"/>
                      <a:gd name="T9" fmla="*/ 416 h 696"/>
                      <a:gd name="T10" fmla="*/ 261 w 693"/>
                      <a:gd name="T11" fmla="*/ 428 h 696"/>
                      <a:gd name="T12" fmla="*/ 293 w 693"/>
                      <a:gd name="T13" fmla="*/ 468 h 696"/>
                      <a:gd name="T14" fmla="*/ 321 w 693"/>
                      <a:gd name="T15" fmla="*/ 476 h 696"/>
                      <a:gd name="T16" fmla="*/ 333 w 693"/>
                      <a:gd name="T17" fmla="*/ 536 h 696"/>
                      <a:gd name="T18" fmla="*/ 313 w 693"/>
                      <a:gd name="T19" fmla="*/ 552 h 696"/>
                      <a:gd name="T20" fmla="*/ 261 w 693"/>
                      <a:gd name="T21" fmla="*/ 616 h 696"/>
                      <a:gd name="T22" fmla="*/ 225 w 693"/>
                      <a:gd name="T23" fmla="*/ 628 h 696"/>
                      <a:gd name="T24" fmla="*/ 97 w 693"/>
                      <a:gd name="T25" fmla="*/ 696 h 696"/>
                      <a:gd name="T26" fmla="*/ 77 w 693"/>
                      <a:gd name="T27" fmla="*/ 616 h 696"/>
                      <a:gd name="T28" fmla="*/ 45 w 693"/>
                      <a:gd name="T29" fmla="*/ 524 h 696"/>
                      <a:gd name="T30" fmla="*/ 33 w 693"/>
                      <a:gd name="T31" fmla="*/ 448 h 696"/>
                      <a:gd name="T32" fmla="*/ 53 w 693"/>
                      <a:gd name="T33" fmla="*/ 344 h 696"/>
                      <a:gd name="T34" fmla="*/ 17 w 693"/>
                      <a:gd name="T35" fmla="*/ 392 h 696"/>
                      <a:gd name="T36" fmla="*/ 81 w 693"/>
                      <a:gd name="T37" fmla="*/ 280 h 696"/>
                      <a:gd name="T38" fmla="*/ 113 w 693"/>
                      <a:gd name="T39" fmla="*/ 204 h 696"/>
                      <a:gd name="T40" fmla="*/ 37 w 693"/>
                      <a:gd name="T41" fmla="*/ 204 h 696"/>
                      <a:gd name="T42" fmla="*/ 1 w 693"/>
                      <a:gd name="T43" fmla="*/ 196 h 696"/>
                      <a:gd name="T44" fmla="*/ 25 w 693"/>
                      <a:gd name="T45" fmla="*/ 140 h 696"/>
                      <a:gd name="T46" fmla="*/ 97 w 693"/>
                      <a:gd name="T47" fmla="*/ 112 h 696"/>
                      <a:gd name="T48" fmla="*/ 221 w 693"/>
                      <a:gd name="T49" fmla="*/ 124 h 696"/>
                      <a:gd name="T50" fmla="*/ 229 w 693"/>
                      <a:gd name="T51" fmla="*/ 64 h 696"/>
                      <a:gd name="T52" fmla="*/ 261 w 693"/>
                      <a:gd name="T53" fmla="*/ 0 h 696"/>
                      <a:gd name="T54" fmla="*/ 357 w 693"/>
                      <a:gd name="T55" fmla="*/ 44 h 696"/>
                      <a:gd name="T56" fmla="*/ 329 w 693"/>
                      <a:gd name="T57" fmla="*/ 88 h 696"/>
                      <a:gd name="T58" fmla="*/ 301 w 693"/>
                      <a:gd name="T59" fmla="*/ 176 h 696"/>
                      <a:gd name="T60" fmla="*/ 361 w 693"/>
                      <a:gd name="T61" fmla="*/ 192 h 696"/>
                      <a:gd name="T62" fmla="*/ 373 w 693"/>
                      <a:gd name="T63" fmla="*/ 136 h 696"/>
                      <a:gd name="T64" fmla="*/ 417 w 693"/>
                      <a:gd name="T65" fmla="*/ 92 h 696"/>
                      <a:gd name="T66" fmla="*/ 497 w 693"/>
                      <a:gd name="T67" fmla="*/ 88 h 696"/>
                      <a:gd name="T68" fmla="*/ 529 w 693"/>
                      <a:gd name="T69" fmla="*/ 52 h 696"/>
                      <a:gd name="T70" fmla="*/ 541 w 693"/>
                      <a:gd name="T71" fmla="*/ 460 h 6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2" name="Freeform 105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>
                      <a:gd name="T0" fmla="*/ 825 w 931"/>
                      <a:gd name="T1" fmla="*/ 0 h 149"/>
                      <a:gd name="T2" fmla="*/ 143 w 931"/>
                      <a:gd name="T3" fmla="*/ 29 h 149"/>
                      <a:gd name="T4" fmla="*/ 91 w 931"/>
                      <a:gd name="T5" fmla="*/ 42 h 149"/>
                      <a:gd name="T6" fmla="*/ 62 w 931"/>
                      <a:gd name="T7" fmla="*/ 42 h 149"/>
                      <a:gd name="T8" fmla="*/ 22 w 931"/>
                      <a:gd name="T9" fmla="*/ 77 h 149"/>
                      <a:gd name="T10" fmla="*/ 0 w 931"/>
                      <a:gd name="T11" fmla="*/ 105 h 149"/>
                      <a:gd name="T12" fmla="*/ 59 w 931"/>
                      <a:gd name="T13" fmla="*/ 115 h 149"/>
                      <a:gd name="T14" fmla="*/ 97 w 931"/>
                      <a:gd name="T15" fmla="*/ 96 h 149"/>
                      <a:gd name="T16" fmla="*/ 108 w 931"/>
                      <a:gd name="T17" fmla="*/ 84 h 149"/>
                      <a:gd name="T18" fmla="*/ 167 w 931"/>
                      <a:gd name="T19" fmla="*/ 52 h 149"/>
                      <a:gd name="T20" fmla="*/ 215 w 931"/>
                      <a:gd name="T21" fmla="*/ 46 h 149"/>
                      <a:gd name="T22" fmla="*/ 237 w 931"/>
                      <a:gd name="T23" fmla="*/ 94 h 149"/>
                      <a:gd name="T24" fmla="*/ 188 w 931"/>
                      <a:gd name="T25" fmla="*/ 109 h 149"/>
                      <a:gd name="T26" fmla="*/ 231 w 931"/>
                      <a:gd name="T27" fmla="*/ 113 h 149"/>
                      <a:gd name="T28" fmla="*/ 250 w 931"/>
                      <a:gd name="T29" fmla="*/ 90 h 149"/>
                      <a:gd name="T30" fmla="*/ 266 w 931"/>
                      <a:gd name="T31" fmla="*/ 92 h 149"/>
                      <a:gd name="T32" fmla="*/ 253 w 931"/>
                      <a:gd name="T33" fmla="*/ 54 h 149"/>
                      <a:gd name="T34" fmla="*/ 266 w 931"/>
                      <a:gd name="T35" fmla="*/ 44 h 149"/>
                      <a:gd name="T36" fmla="*/ 277 w 931"/>
                      <a:gd name="T37" fmla="*/ 88 h 149"/>
                      <a:gd name="T38" fmla="*/ 266 w 931"/>
                      <a:gd name="T39" fmla="*/ 113 h 149"/>
                      <a:gd name="T40" fmla="*/ 296 w 931"/>
                      <a:gd name="T41" fmla="*/ 130 h 149"/>
                      <a:gd name="T42" fmla="*/ 299 w 931"/>
                      <a:gd name="T43" fmla="*/ 92 h 149"/>
                      <a:gd name="T44" fmla="*/ 331 w 931"/>
                      <a:gd name="T45" fmla="*/ 103 h 149"/>
                      <a:gd name="T46" fmla="*/ 382 w 931"/>
                      <a:gd name="T47" fmla="*/ 73 h 149"/>
                      <a:gd name="T48" fmla="*/ 409 w 931"/>
                      <a:gd name="T49" fmla="*/ 50 h 149"/>
                      <a:gd name="T50" fmla="*/ 439 w 931"/>
                      <a:gd name="T51" fmla="*/ 56 h 149"/>
                      <a:gd name="T52" fmla="*/ 455 w 931"/>
                      <a:gd name="T53" fmla="*/ 50 h 149"/>
                      <a:gd name="T54" fmla="*/ 431 w 931"/>
                      <a:gd name="T55" fmla="*/ 44 h 149"/>
                      <a:gd name="T56" fmla="*/ 474 w 931"/>
                      <a:gd name="T57" fmla="*/ 35 h 149"/>
                      <a:gd name="T58" fmla="*/ 544 w 931"/>
                      <a:gd name="T59" fmla="*/ 54 h 149"/>
                      <a:gd name="T60" fmla="*/ 581 w 931"/>
                      <a:gd name="T61" fmla="*/ 42 h 149"/>
                      <a:gd name="T62" fmla="*/ 584 w 931"/>
                      <a:gd name="T63" fmla="*/ 63 h 149"/>
                      <a:gd name="T64" fmla="*/ 568 w 931"/>
                      <a:gd name="T65" fmla="*/ 101 h 149"/>
                      <a:gd name="T66" fmla="*/ 611 w 931"/>
                      <a:gd name="T67" fmla="*/ 88 h 149"/>
                      <a:gd name="T68" fmla="*/ 624 w 931"/>
                      <a:gd name="T69" fmla="*/ 80 h 149"/>
                      <a:gd name="T70" fmla="*/ 648 w 931"/>
                      <a:gd name="T71" fmla="*/ 61 h 149"/>
                      <a:gd name="T72" fmla="*/ 794 w 931"/>
                      <a:gd name="T73" fmla="*/ 84 h 1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3" name="Freeform 106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>
                      <a:gd name="T0" fmla="*/ 3 w 31"/>
                      <a:gd name="T1" fmla="*/ 28 h 30"/>
                      <a:gd name="T2" fmla="*/ 31 w 31"/>
                      <a:gd name="T3" fmla="*/ 0 h 30"/>
                      <a:gd name="T4" fmla="*/ 19 w 31"/>
                      <a:gd name="T5" fmla="*/ 24 h 30"/>
                      <a:gd name="T6" fmla="*/ 3 w 31"/>
                      <a:gd name="T7" fmla="*/ 28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4" name="Freeform 107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>
                      <a:gd name="T0" fmla="*/ 6 w 44"/>
                      <a:gd name="T1" fmla="*/ 32 h 32"/>
                      <a:gd name="T2" fmla="*/ 22 w 44"/>
                      <a:gd name="T3" fmla="*/ 0 h 32"/>
                      <a:gd name="T4" fmla="*/ 38 w 44"/>
                      <a:gd name="T5" fmla="*/ 4 h 32"/>
                      <a:gd name="T6" fmla="*/ 6 w 44"/>
                      <a:gd name="T7" fmla="*/ 32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5" name="Freeform 108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>
                      <a:gd name="T0" fmla="*/ 37 w 76"/>
                      <a:gd name="T1" fmla="*/ 18 h 18"/>
                      <a:gd name="T2" fmla="*/ 25 w 76"/>
                      <a:gd name="T3" fmla="*/ 2 h 18"/>
                      <a:gd name="T4" fmla="*/ 37 w 76"/>
                      <a:gd name="T5" fmla="*/ 18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6" name="Freeform 109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21 h 44"/>
                      <a:gd name="T2" fmla="*/ 12 w 42"/>
                      <a:gd name="T3" fmla="*/ 9 h 44"/>
                      <a:gd name="T4" fmla="*/ 0 w 42"/>
                      <a:gd name="T5" fmla="*/ 21 h 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27" name="Freeform 110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>
                      <a:gd name="T0" fmla="*/ 7 w 31"/>
                      <a:gd name="T1" fmla="*/ 22 h 30"/>
                      <a:gd name="T2" fmla="*/ 31 w 31"/>
                      <a:gd name="T3" fmla="*/ 10 h 30"/>
                      <a:gd name="T4" fmla="*/ 7 w 31"/>
                      <a:gd name="T5" fmla="*/ 22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7" name="Group 111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1063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4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5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6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7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8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9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0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1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2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3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4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5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6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7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8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9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0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1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2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3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" name="Group 133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1038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39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0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1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2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3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4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5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6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7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8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9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0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1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2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3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4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5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6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7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8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9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0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1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2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pic>
          <p:nvPicPr>
            <p:cNvPr id="1033" name="Picture 159" descr="earth"/>
            <p:cNvPicPr>
              <a:picLocks noChangeAspect="1" noChangeArrowheads="1"/>
            </p:cNvPicPr>
            <p:nvPr userDrawn="1"/>
          </p:nvPicPr>
          <p:blipFill>
            <a:blip r:embed="rId1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0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30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0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30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0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30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0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30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0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30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0D1F7-23A1-43B2-88E1-3ABBD56A8F2E}" type="datetime1">
              <a:rPr lang="ru-RU"/>
              <a:pPr>
                <a:defRPr/>
              </a:pPr>
              <a:t>10.11.2013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CBCBC"/>
                </a:solidFill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18346B-8FC9-4DFE-BCCF-412D3BC4A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uralweb.ru/p/212505/Image/0808/chimpanzee.jpg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9.jpe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ochtimes.ru/images/stories/03/china/115_u91_260205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1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838200" y="1676400"/>
            <a:ext cx="228600" cy="5181600"/>
          </a:xfrm>
          <a:prstGeom prst="rect">
            <a:avLst/>
          </a:prstGeom>
          <a:solidFill>
            <a:srgbClr val="FF292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pic>
        <p:nvPicPr>
          <p:cNvPr id="3076" name="Picture 9" descr="1204111798_booklet_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928802"/>
            <a:ext cx="6629400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1 </a:t>
            </a:r>
            <a:r>
              <a:rPr lang="ru-RU" sz="4000" b="1" dirty="0" err="1" smtClean="0">
                <a:solidFill>
                  <a:schemeClr val="bg1"/>
                </a:solidFill>
              </a:rPr>
              <a:t>грудня</a:t>
            </a:r>
            <a:r>
              <a:rPr lang="ru-RU" sz="4000" b="1" dirty="0" smtClean="0">
                <a:solidFill>
                  <a:schemeClr val="bg1"/>
                </a:solidFill>
              </a:rPr>
              <a:t> –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Всесвітній</a:t>
            </a:r>
            <a:r>
              <a:rPr lang="ru-RU" sz="4000" b="1" dirty="0" smtClean="0">
                <a:solidFill>
                  <a:schemeClr val="bg1"/>
                </a:solidFill>
              </a:rPr>
              <a:t> день </a:t>
            </a:r>
            <a:r>
              <a:rPr lang="ru-RU" sz="4000" b="1" dirty="0" err="1" smtClean="0">
                <a:solidFill>
                  <a:schemeClr val="bg1"/>
                </a:solidFill>
              </a:rPr>
              <a:t>боротьби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зі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СНІДом</a:t>
            </a:r>
            <a:endParaRPr lang="ru-RU" sz="4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uk-UA" dirty="0" smtClean="0">
                <a:solidFill>
                  <a:schemeClr val="bg1"/>
                </a:solidFill>
              </a:rPr>
              <a:t>1-й:</a:t>
            </a:r>
            <a:endParaRPr lang="ru-RU" dirty="0" smtClean="0"/>
          </a:p>
        </p:txBody>
      </p:sp>
      <p:pic>
        <p:nvPicPr>
          <p:cNvPr id="47108" name="Picture 4" descr="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0350" y="914400"/>
            <a:ext cx="4649788" cy="5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4905380" cy="4525963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sz="4400" b="1" dirty="0" smtClean="0">
                <a:solidFill>
                  <a:schemeClr val="bg1"/>
                </a:solidFill>
              </a:rPr>
              <a:t>Через кров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sz="4400" b="1" dirty="0" smtClean="0">
                <a:solidFill>
                  <a:schemeClr val="bg1"/>
                </a:solidFill>
              </a:rPr>
              <a:t>(при використанні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sz="4400" b="1" dirty="0" smtClean="0">
                <a:solidFill>
                  <a:schemeClr val="bg1"/>
                </a:solidFill>
              </a:rPr>
              <a:t>нестерильних шприців,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sz="4400" b="1" dirty="0" smtClean="0">
                <a:solidFill>
                  <a:schemeClr val="bg1"/>
                </a:solidFill>
              </a:rPr>
              <a:t>при переливанні крові)</a:t>
            </a:r>
            <a:endParaRPr lang="ru-RU" sz="4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400" decel="100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400" decel="100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00" decel="100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00" decel="100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uk-UA" dirty="0" smtClean="0">
                <a:solidFill>
                  <a:schemeClr val="bg1"/>
                </a:solidFill>
              </a:rPr>
              <a:t>2-й: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71612"/>
            <a:ext cx="4114800" cy="3962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3800" b="1" dirty="0" smtClean="0">
                <a:solidFill>
                  <a:schemeClr val="bg1"/>
                </a:solidFill>
              </a:rPr>
              <a:t>При </a:t>
            </a:r>
            <a:r>
              <a:rPr lang="uk-UA" sz="3800" b="1" dirty="0" smtClean="0">
                <a:solidFill>
                  <a:schemeClr val="bg1"/>
                </a:solidFill>
              </a:rPr>
              <a:t>статевих</a:t>
            </a:r>
            <a:r>
              <a:rPr lang="ru-RU" sz="3800" b="1" dirty="0" smtClean="0">
                <a:solidFill>
                  <a:schemeClr val="bg1"/>
                </a:solidFill>
              </a:rPr>
              <a:t> контактах </a:t>
            </a:r>
            <a:r>
              <a:rPr lang="ru-RU" sz="3800" b="1" dirty="0" err="1" smtClean="0">
                <a:solidFill>
                  <a:schemeClr val="bg1"/>
                </a:solidFill>
              </a:rPr>
              <a:t>з</a:t>
            </a:r>
            <a:r>
              <a:rPr lang="ru-RU" sz="3800" b="1" dirty="0" smtClean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ru-RU" sz="3800" b="1" dirty="0" err="1" smtClean="0">
                <a:solidFill>
                  <a:schemeClr val="bg1"/>
                </a:solidFill>
              </a:rPr>
              <a:t>ВІЛ-інфікованою</a:t>
            </a:r>
            <a:r>
              <a:rPr lang="ru-RU" sz="3800" b="1" dirty="0" smtClean="0">
                <a:solidFill>
                  <a:schemeClr val="bg1"/>
                </a:solidFill>
              </a:rPr>
              <a:t> </a:t>
            </a:r>
            <a:r>
              <a:rPr lang="ru-RU" sz="3800" b="1" dirty="0" err="1" smtClean="0">
                <a:solidFill>
                  <a:schemeClr val="bg1"/>
                </a:solidFill>
              </a:rPr>
              <a:t>людиною</a:t>
            </a:r>
            <a:endParaRPr lang="ru-RU" sz="3800" b="1" dirty="0" smtClean="0">
              <a:solidFill>
                <a:schemeClr val="bg1"/>
              </a:solidFill>
            </a:endParaRPr>
          </a:p>
          <a:p>
            <a:pPr eaLnBrk="1" hangingPunct="1"/>
            <a:endParaRPr lang="ru-RU" sz="3800" dirty="0" smtClean="0"/>
          </a:p>
        </p:txBody>
      </p:sp>
      <p:pic>
        <p:nvPicPr>
          <p:cNvPr id="48132" name="Picture 4" descr="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600200"/>
            <a:ext cx="4914900" cy="47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uk-UA" dirty="0" smtClean="0">
                <a:solidFill>
                  <a:schemeClr val="bg1"/>
                </a:solidFill>
              </a:rPr>
              <a:t>3-й: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428736"/>
            <a:ext cx="4614866" cy="452596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4000" b="1" dirty="0" err="1" smtClean="0">
                <a:solidFill>
                  <a:schemeClr val="bg1"/>
                </a:solidFill>
              </a:rPr>
              <a:t>Від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ВІЛ-інфікованої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матері</a:t>
            </a:r>
            <a:r>
              <a:rPr lang="ru-RU" sz="4000" b="1" dirty="0" smtClean="0">
                <a:solidFill>
                  <a:schemeClr val="bg1"/>
                </a:solidFill>
              </a:rPr>
              <a:t> до </a:t>
            </a:r>
            <a:r>
              <a:rPr lang="ru-RU" sz="4000" b="1" dirty="0" err="1" smtClean="0">
                <a:solidFill>
                  <a:schemeClr val="bg1"/>
                </a:solidFill>
              </a:rPr>
              <a:t>дитини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(</a:t>
            </a:r>
            <a:r>
              <a:rPr lang="ru-RU" sz="4000" b="1" dirty="0" err="1" smtClean="0">
                <a:solidFill>
                  <a:schemeClr val="bg1"/>
                </a:solidFill>
              </a:rPr>
              <a:t>під</a:t>
            </a:r>
            <a:r>
              <a:rPr lang="ru-RU" sz="4000" b="1" dirty="0" smtClean="0">
                <a:solidFill>
                  <a:schemeClr val="bg1"/>
                </a:solidFill>
              </a:rPr>
              <a:t> час </a:t>
            </a:r>
            <a:r>
              <a:rPr lang="ru-RU" sz="4000" b="1" dirty="0" err="1" smtClean="0">
                <a:solidFill>
                  <a:schemeClr val="bg1"/>
                </a:solidFill>
              </a:rPr>
              <a:t>вагітності</a:t>
            </a:r>
            <a:r>
              <a:rPr lang="ru-RU" sz="4000" b="1" dirty="0" smtClean="0">
                <a:solidFill>
                  <a:schemeClr val="bg1"/>
                </a:solidFill>
              </a:rPr>
              <a:t>, </a:t>
            </a:r>
            <a:r>
              <a:rPr lang="ru-RU" sz="4000" b="1" dirty="0" err="1" smtClean="0">
                <a:solidFill>
                  <a:schemeClr val="bg1"/>
                </a:solidFill>
              </a:rPr>
              <a:t>пологів</a:t>
            </a:r>
            <a:r>
              <a:rPr lang="ru-RU" sz="4000" b="1" dirty="0" smtClean="0">
                <a:solidFill>
                  <a:schemeClr val="bg1"/>
                </a:solidFill>
              </a:rPr>
              <a:t>, </a:t>
            </a:r>
            <a:r>
              <a:rPr lang="ru-RU" sz="4000" b="1" dirty="0" err="1" smtClean="0">
                <a:solidFill>
                  <a:schemeClr val="bg1"/>
                </a:solidFill>
              </a:rPr>
              <a:t>кормління</a:t>
            </a:r>
            <a:r>
              <a:rPr lang="ru-RU" sz="4000" b="1" dirty="0" smtClean="0">
                <a:solidFill>
                  <a:schemeClr val="bg1"/>
                </a:solidFill>
              </a:rPr>
              <a:t>)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49156" name="Picture 4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609600"/>
            <a:ext cx="31194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55" decel="100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155" decel="100000"/>
                                        <p:tgtEl>
                                          <p:spTgt spid="491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1155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1155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МАТИ І ДИТИН</a:t>
            </a:r>
            <a:r>
              <a:rPr lang="en-US" b="1" smtClean="0">
                <a:solidFill>
                  <a:srgbClr val="FF0000"/>
                </a:solidFill>
              </a:rPr>
              <a:t>A</a:t>
            </a:r>
            <a:endParaRPr lang="ru-RU" b="1" smtClean="0">
              <a:solidFill>
                <a:srgbClr val="FF00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31242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>
                <a:solidFill>
                  <a:schemeClr val="bg1"/>
                </a:solidFill>
              </a:rPr>
              <a:t>За даними Вссвітньої організації охорони здоров</a:t>
            </a:r>
            <a:r>
              <a:rPr lang="en-US" smtClean="0">
                <a:solidFill>
                  <a:schemeClr val="bg1"/>
                </a:solidFill>
              </a:rPr>
              <a:t>’</a:t>
            </a:r>
            <a:r>
              <a:rPr lang="ru-RU" smtClean="0">
                <a:solidFill>
                  <a:schemeClr val="bg1"/>
                </a:solidFill>
              </a:rPr>
              <a:t>я, ризик передачі ВІЛ-инфекції від матері дитині становить 20–45%. </a:t>
            </a:r>
          </a:p>
        </p:txBody>
      </p:sp>
      <p:pic>
        <p:nvPicPr>
          <p:cNvPr id="25604" name="Picture 4" descr="eyes_in_ey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3810000"/>
            <a:ext cx="5410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038600" y="1905000"/>
            <a:ext cx="4648200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2800" dirty="0">
                <a:solidFill>
                  <a:schemeClr val="bg1"/>
                </a:solidFill>
              </a:rPr>
              <a:t>При </a:t>
            </a:r>
            <a:r>
              <a:rPr lang="ru-RU" sz="2800" dirty="0" err="1">
                <a:solidFill>
                  <a:schemeClr val="bg1"/>
                </a:solidFill>
              </a:rPr>
              <a:t>проведенні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відповідного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лікування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цей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ризик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можна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знизити</a:t>
            </a:r>
            <a:r>
              <a:rPr lang="ru-RU" sz="2800" dirty="0">
                <a:solidFill>
                  <a:schemeClr val="bg1"/>
                </a:solidFill>
              </a:rPr>
              <a:t> до 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2800" dirty="0" smtClean="0">
                <a:solidFill>
                  <a:schemeClr val="bg1"/>
                </a:solidFill>
              </a:rPr>
              <a:t>1-2</a:t>
            </a:r>
            <a:r>
              <a:rPr lang="ru-RU" sz="2800" dirty="0">
                <a:solidFill>
                  <a:schemeClr val="bg1"/>
                </a:solidFill>
              </a:rPr>
              <a:t>%.</a:t>
            </a:r>
            <a:r>
              <a:rPr lang="ru-RU" sz="24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  <p:bldP spid="256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CC0000"/>
                </a:solidFill>
              </a:rPr>
              <a:t>СТАТЕВІ СТОСУНКИ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52600"/>
            <a:ext cx="78486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>
                <a:solidFill>
                  <a:schemeClr val="bg1"/>
                </a:solidFill>
              </a:rPr>
              <a:t>За останні два роки число людей, які заразилися ВІЛ статевим шляхом, збільшилось майже </a:t>
            </a:r>
            <a:r>
              <a:rPr lang="ru-RU" i="1" smtClean="0">
                <a:solidFill>
                  <a:schemeClr val="bg1"/>
                </a:solidFill>
              </a:rPr>
              <a:t>в два</a:t>
            </a:r>
            <a:r>
              <a:rPr lang="ru-RU" smtClean="0">
                <a:solidFill>
                  <a:schemeClr val="bg1"/>
                </a:solidFill>
              </a:rPr>
              <a:t> рази. </a:t>
            </a:r>
          </a:p>
        </p:txBody>
      </p:sp>
      <p:pic>
        <p:nvPicPr>
          <p:cNvPr id="12292" name="Picture 4" descr="c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3581400" y="4191000"/>
            <a:ext cx="5257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200" dirty="0">
                <a:solidFill>
                  <a:schemeClr val="bg1"/>
                </a:solidFill>
              </a:rPr>
              <a:t>На </a:t>
            </a:r>
            <a:r>
              <a:rPr lang="ru-RU" sz="3200" dirty="0" err="1">
                <a:solidFill>
                  <a:schemeClr val="bg1"/>
                </a:solidFill>
              </a:rPr>
              <a:t>сьогоднішній</a:t>
            </a:r>
            <a:r>
              <a:rPr lang="ru-RU" sz="3200" dirty="0">
                <a:solidFill>
                  <a:schemeClr val="bg1"/>
                </a:solidFill>
              </a:rPr>
              <a:t> день 45% </a:t>
            </a:r>
            <a:r>
              <a:rPr lang="ru-RU" sz="3200" dirty="0" err="1">
                <a:solidFill>
                  <a:schemeClr val="bg1"/>
                </a:solidFill>
              </a:rPr>
              <a:t>заражень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відбувається</a:t>
            </a:r>
            <a:r>
              <a:rPr lang="ru-RU" sz="3200" dirty="0">
                <a:solidFill>
                  <a:schemeClr val="bg1"/>
                </a:solidFill>
              </a:rPr>
              <a:t> через </a:t>
            </a:r>
            <a:r>
              <a:rPr lang="ru-RU" sz="3200" dirty="0" err="1" smtClean="0">
                <a:solidFill>
                  <a:schemeClr val="bg1"/>
                </a:solidFill>
              </a:rPr>
              <a:t>незахищен</a:t>
            </a:r>
            <a:r>
              <a:rPr lang="uk-UA" sz="3200" dirty="0" smtClean="0">
                <a:solidFill>
                  <a:schemeClr val="bg1"/>
                </a:solidFill>
              </a:rPr>
              <a:t>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статеві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стосунки</a:t>
            </a:r>
            <a:r>
              <a:rPr lang="ru-RU" sz="3200" dirty="0" smtClean="0">
                <a:solidFill>
                  <a:schemeClr val="bg1"/>
                </a:solidFill>
              </a:rPr>
              <a:t>.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  <p:bldP spid="317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n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524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CC0000"/>
                </a:solidFill>
              </a:rPr>
              <a:t>НАРКОМАНІЯ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28625" y="1676400"/>
            <a:ext cx="8715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2"/>
                </a:solidFill>
              </a:rPr>
              <a:t>Від загальної кількості ВІЛ-інфікованих,</a:t>
            </a:r>
          </a:p>
          <a:p>
            <a:r>
              <a:rPr lang="ru-RU" sz="2800">
                <a:solidFill>
                  <a:schemeClr val="bg2"/>
                </a:solidFill>
              </a:rPr>
              <a:t>наркомани складають</a:t>
            </a:r>
            <a:r>
              <a:rPr lang="ru-RU" sz="280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Calibri" pitchFamily="34" charset="0"/>
              </a:rPr>
              <a:t>88%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04800" y="2971800"/>
            <a:ext cx="4495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bg2"/>
                </a:solidFill>
              </a:rPr>
              <a:t>В Україні </a:t>
            </a:r>
            <a:r>
              <a:rPr lang="ru-RU" sz="2400">
                <a:solidFill>
                  <a:schemeClr val="bg1"/>
                </a:solidFill>
              </a:rPr>
              <a:t>450 тисяч</a:t>
            </a:r>
            <a:r>
              <a:rPr lang="ru-RU" sz="2400">
                <a:solidFill>
                  <a:schemeClr val="bg2"/>
                </a:solidFill>
              </a:rPr>
              <a:t> молодих людей з подвійним діагнозом – ВІЛ - наркоманія…</a:t>
            </a:r>
          </a:p>
        </p:txBody>
      </p:sp>
      <p:sp>
        <p:nvSpPr>
          <p:cNvPr id="2" name="Прямоугольник 7"/>
          <p:cNvSpPr>
            <a:spLocks noChangeArrowheads="1"/>
          </p:cNvSpPr>
          <p:nvPr/>
        </p:nvSpPr>
        <p:spPr bwMode="auto">
          <a:xfrm>
            <a:off x="304800" y="4724400"/>
            <a:ext cx="449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</a:rPr>
              <a:t>52%</a:t>
            </a:r>
            <a:r>
              <a:rPr lang="ru-RU" sz="2400">
                <a:solidFill>
                  <a:schemeClr val="bg2"/>
                </a:solidFill>
              </a:rPr>
              <a:t> заражень ВІЛ відбувається «через шприц»</a:t>
            </a:r>
            <a:r>
              <a:rPr lang="ru-RU" sz="2400">
                <a:solidFill>
                  <a:schemeClr val="bg2"/>
                </a:solidFill>
                <a:latin typeface="Calibri" pitchFamily="34" charset="0"/>
              </a:rPr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6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uk-UA" b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123" name="Rectangle 9"/>
          <p:cNvSpPr>
            <a:spLocks noChangeArrowheads="1"/>
          </p:cNvSpPr>
          <p:nvPr/>
        </p:nvSpPr>
        <p:spPr bwMode="auto">
          <a:xfrm>
            <a:off x="1905000" y="136525"/>
            <a:ext cx="53736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uk-UA" sz="4000">
                <a:solidFill>
                  <a:schemeClr val="bg1"/>
                </a:solidFill>
              </a:rPr>
              <a:t>Статистика в Україні</a:t>
            </a:r>
            <a:endParaRPr lang="ru-RU" sz="4000">
              <a:solidFill>
                <a:schemeClr val="bg1"/>
              </a:solidFill>
            </a:endParaRPr>
          </a:p>
        </p:txBody>
      </p:sp>
      <p:sp>
        <p:nvSpPr>
          <p:cNvPr id="5124" name="Line 10"/>
          <p:cNvSpPr>
            <a:spLocks noChangeShapeType="1"/>
          </p:cNvSpPr>
          <p:nvPr/>
        </p:nvSpPr>
        <p:spPr bwMode="auto">
          <a:xfrm>
            <a:off x="381000" y="6248400"/>
            <a:ext cx="8458200" cy="15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457200" y="5949950"/>
            <a:ext cx="588963" cy="2222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0033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1331913" y="5229225"/>
            <a:ext cx="1065212" cy="9429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009900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2916238" y="4149725"/>
            <a:ext cx="1374775" cy="20224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FF00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4795838" y="2924175"/>
            <a:ext cx="1576387" cy="324802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FF00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29" name="Line 15"/>
          <p:cNvSpPr>
            <a:spLocks noChangeShapeType="1"/>
          </p:cNvSpPr>
          <p:nvPr/>
        </p:nvSpPr>
        <p:spPr bwMode="auto">
          <a:xfrm>
            <a:off x="0" y="838200"/>
            <a:ext cx="91440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9388" y="6248400"/>
            <a:ext cx="1085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uk-UA" sz="3200">
                <a:solidFill>
                  <a:schemeClr val="bg1"/>
                </a:solidFill>
              </a:rPr>
              <a:t>1994</a:t>
            </a:r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5003800" y="6278563"/>
            <a:ext cx="1085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uk-UA" sz="3200">
                <a:solidFill>
                  <a:schemeClr val="bg1"/>
                </a:solidFill>
              </a:rPr>
              <a:t>200</a:t>
            </a:r>
            <a:r>
              <a:rPr lang="en-US" sz="3200">
                <a:solidFill>
                  <a:schemeClr val="bg1"/>
                </a:solidFill>
              </a:rPr>
              <a:t>3</a:t>
            </a:r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3125788" y="6278563"/>
            <a:ext cx="1085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chemeClr val="bg1"/>
                </a:solidFill>
              </a:rPr>
              <a:t>2000</a:t>
            </a:r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1331913" y="6278563"/>
            <a:ext cx="1085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uk-UA" sz="3200">
                <a:solidFill>
                  <a:schemeClr val="bg1"/>
                </a:solidFill>
              </a:rPr>
              <a:t>1996</a:t>
            </a:r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327025" y="5297488"/>
            <a:ext cx="860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uk-UA" sz="3200" i="1">
                <a:solidFill>
                  <a:schemeClr val="bg1"/>
                </a:solidFill>
              </a:rPr>
              <a:t>200</a:t>
            </a:r>
            <a:endParaRPr lang="ru-RU" sz="3200" i="1">
              <a:solidFill>
                <a:schemeClr val="bg1"/>
              </a:solidFill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1116013" y="4581525"/>
            <a:ext cx="1423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uk-UA" sz="3200" i="1">
                <a:solidFill>
                  <a:schemeClr val="bg1"/>
                </a:solidFill>
              </a:rPr>
              <a:t>10 000</a:t>
            </a:r>
            <a:endParaRPr lang="ru-RU" sz="3200" i="1">
              <a:solidFill>
                <a:schemeClr val="bg1"/>
              </a:solidFill>
            </a:endParaRPr>
          </a:p>
        </p:txBody>
      </p: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2684463" y="3497263"/>
            <a:ext cx="18875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i="1">
                <a:solidFill>
                  <a:schemeClr val="bg1"/>
                </a:solidFill>
              </a:rPr>
              <a:t>&gt;</a:t>
            </a:r>
            <a:r>
              <a:rPr lang="uk-UA" sz="3200" i="1">
                <a:solidFill>
                  <a:schemeClr val="bg1"/>
                </a:solidFill>
              </a:rPr>
              <a:t>2</a:t>
            </a:r>
            <a:r>
              <a:rPr lang="en-US" sz="3200" i="1">
                <a:solidFill>
                  <a:schemeClr val="bg1"/>
                </a:solidFill>
              </a:rPr>
              <a:t>0</a:t>
            </a:r>
            <a:r>
              <a:rPr lang="uk-UA" sz="3200" i="1">
                <a:solidFill>
                  <a:schemeClr val="bg1"/>
                </a:solidFill>
              </a:rPr>
              <a:t>0 000</a:t>
            </a:r>
            <a:endParaRPr lang="ru-RU" sz="3200" i="1">
              <a:solidFill>
                <a:schemeClr val="bg1"/>
              </a:solidFill>
            </a:endParaRPr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4356100" y="2120900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4000" i="1">
                <a:solidFill>
                  <a:schemeClr val="bg1"/>
                </a:solidFill>
              </a:rPr>
              <a:t>&gt;</a:t>
            </a:r>
            <a:r>
              <a:rPr lang="uk-UA" sz="4000" i="1">
                <a:solidFill>
                  <a:schemeClr val="bg1"/>
                </a:solidFill>
              </a:rPr>
              <a:t>3</a:t>
            </a:r>
            <a:r>
              <a:rPr lang="en-US" sz="4000" i="1">
                <a:solidFill>
                  <a:schemeClr val="bg1"/>
                </a:solidFill>
              </a:rPr>
              <a:t>6</a:t>
            </a:r>
            <a:r>
              <a:rPr lang="uk-UA" sz="4000" i="1">
                <a:solidFill>
                  <a:schemeClr val="bg1"/>
                </a:solidFill>
              </a:rPr>
              <a:t>0 000</a:t>
            </a:r>
            <a:endParaRPr lang="ru-RU" sz="4000" i="1">
              <a:solidFill>
                <a:schemeClr val="bg1"/>
              </a:solidFill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6732588" y="908050"/>
            <a:ext cx="1936750" cy="52641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30745" name="Rectangle 25"/>
          <p:cNvSpPr>
            <a:spLocks noChangeArrowheads="1"/>
          </p:cNvSpPr>
          <p:nvPr/>
        </p:nvSpPr>
        <p:spPr bwMode="auto">
          <a:xfrm>
            <a:off x="7231063" y="6305550"/>
            <a:ext cx="1085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uk-UA" sz="3200">
                <a:solidFill>
                  <a:schemeClr val="bg1"/>
                </a:solidFill>
              </a:rPr>
              <a:t>200</a:t>
            </a:r>
            <a:r>
              <a:rPr lang="en-US" sz="3200">
                <a:solidFill>
                  <a:schemeClr val="bg1"/>
                </a:solidFill>
              </a:rPr>
              <a:t>4</a:t>
            </a:r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6156325" y="1052513"/>
            <a:ext cx="28082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4600" i="1">
                <a:solidFill>
                  <a:schemeClr val="bg1"/>
                </a:solidFill>
              </a:rPr>
              <a:t>&gt;500 000</a:t>
            </a:r>
            <a:endParaRPr lang="ru-RU" sz="4600" i="1">
              <a:solidFill>
                <a:schemeClr val="bg1"/>
              </a:solidFill>
            </a:endParaRP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7019925" y="4076700"/>
            <a:ext cx="1423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i="1">
                <a:solidFill>
                  <a:schemeClr val="bg1"/>
                </a:solidFill>
              </a:rPr>
              <a:t>85</a:t>
            </a:r>
            <a:r>
              <a:rPr lang="uk-UA" sz="3200" i="1">
                <a:solidFill>
                  <a:schemeClr val="bg1"/>
                </a:solidFill>
              </a:rPr>
              <a:t> 000</a:t>
            </a:r>
            <a:endParaRPr lang="ru-RU" sz="32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1" grpId="0" animBg="1"/>
      <p:bldP spid="30732" grpId="0" animBg="1"/>
      <p:bldP spid="30733" grpId="0" animBg="1"/>
      <p:bldP spid="30734" grpId="0" animBg="1"/>
      <p:bldP spid="30736" grpId="0" autoUpdateAnimBg="0"/>
      <p:bldP spid="30737" grpId="0" autoUpdateAnimBg="0"/>
      <p:bldP spid="30738" grpId="0" autoUpdateAnimBg="0"/>
      <p:bldP spid="30739" grpId="0" autoUpdateAnimBg="0"/>
      <p:bldP spid="30740" grpId="0" autoUpdateAnimBg="0"/>
      <p:bldP spid="30741" grpId="0" autoUpdateAnimBg="0"/>
      <p:bldP spid="30742" grpId="0" autoUpdateAnimBg="0"/>
      <p:bldP spid="30743" grpId="0" autoUpdateAnimBg="0"/>
      <p:bldP spid="30744" grpId="0" animBg="1"/>
      <p:bldP spid="30745" grpId="0" autoUpdateAnimBg="0"/>
      <p:bldP spid="30746" grpId="0" autoUpdateAnimBg="0"/>
      <p:bldP spid="3074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92500" y="620713"/>
            <a:ext cx="5111750" cy="2087562"/>
          </a:xfrm>
        </p:spPr>
        <p:txBody>
          <a:bodyPr/>
          <a:lstStyle/>
          <a:p>
            <a:pPr algn="just" eaLnBrk="1" hangingPunct="1"/>
            <a:r>
              <a:rPr lang="uk-UA" dirty="0" smtClean="0">
                <a:solidFill>
                  <a:schemeClr val="bg1"/>
                </a:solidFill>
              </a:rPr>
              <a:t>Україна посідає </a:t>
            </a:r>
            <a:r>
              <a:rPr lang="uk-UA" b="1" dirty="0" smtClean="0">
                <a:solidFill>
                  <a:srgbClr val="FF0000"/>
                </a:solidFill>
              </a:rPr>
              <a:t>перше місце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по кількості ВІЛ-інфікованих серед країн Східної Європи. </a:t>
            </a:r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27088" y="3284538"/>
            <a:ext cx="7859712" cy="2841625"/>
          </a:xfrm>
        </p:spPr>
        <p:txBody>
          <a:bodyPr/>
          <a:lstStyle/>
          <a:p>
            <a:pPr eaLnBrk="1" hangingPunct="1"/>
            <a:r>
              <a:rPr lang="uk-UA" dirty="0" smtClean="0">
                <a:solidFill>
                  <a:schemeClr val="bg1"/>
                </a:solidFill>
              </a:rPr>
              <a:t>Серед молоді перше місце з усіх причин смертності – СНІД.</a:t>
            </a:r>
          </a:p>
          <a:p>
            <a:pPr eaLnBrk="1" hangingPunct="1">
              <a:buFontTx/>
              <a:buNone/>
            </a:pPr>
            <a:endParaRPr lang="uk-UA" sz="1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uk-UA" dirty="0" smtClean="0">
                <a:solidFill>
                  <a:schemeClr val="bg1"/>
                </a:solidFill>
              </a:rPr>
              <a:t> За весь період реєстрації ВІЛ-інфекції/</a:t>
            </a:r>
            <a:r>
              <a:rPr lang="uk-UA" dirty="0" err="1" smtClean="0">
                <a:solidFill>
                  <a:schemeClr val="bg1"/>
                </a:solidFill>
              </a:rPr>
              <a:t>СНІДу</a:t>
            </a:r>
            <a:r>
              <a:rPr lang="uk-UA" dirty="0" smtClean="0">
                <a:solidFill>
                  <a:schemeClr val="bg1"/>
                </a:solidFill>
              </a:rPr>
              <a:t>  </a:t>
            </a:r>
            <a:r>
              <a:rPr lang="uk-UA" b="1" dirty="0" smtClean="0">
                <a:solidFill>
                  <a:srgbClr val="FF0000"/>
                </a:solidFill>
              </a:rPr>
              <a:t>в Україні вмерло 11 822 людини, з них 233 дітей</a:t>
            </a:r>
            <a:r>
              <a:rPr lang="uk-UA" b="1" dirty="0" smtClean="0"/>
              <a:t>.</a:t>
            </a:r>
            <a:endParaRPr lang="ru-RU" b="1" dirty="0" smtClean="0"/>
          </a:p>
          <a:p>
            <a:pPr eaLnBrk="1" hangingPunct="1"/>
            <a:endParaRPr lang="ru-RU" b="1" dirty="0" smtClean="0"/>
          </a:p>
        </p:txBody>
      </p:sp>
      <p:pic>
        <p:nvPicPr>
          <p:cNvPr id="18436" name="Picture 4" descr="post-8-11542996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3097212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8893175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-180975" y="3808413"/>
            <a:ext cx="43211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3200" b="1">
                <a:solidFill>
                  <a:srgbClr val="FF3300"/>
                </a:solidFill>
              </a:rPr>
              <a:t>показник понад 90</a:t>
            </a:r>
            <a:r>
              <a:rPr lang="uk-UA" sz="3200" b="1"/>
              <a:t/>
            </a:r>
            <a:br>
              <a:rPr lang="uk-UA" sz="3200" b="1"/>
            </a:br>
            <a:r>
              <a:rPr lang="uk-UA" sz="3200" b="1">
                <a:solidFill>
                  <a:srgbClr val="0000FF"/>
                </a:solidFill>
              </a:rPr>
              <a:t>показник від 41 до 90</a:t>
            </a:r>
            <a:r>
              <a:rPr lang="uk-UA" sz="3200" b="1"/>
              <a:t> </a:t>
            </a:r>
          </a:p>
          <a:p>
            <a:pPr algn="ctr"/>
            <a:r>
              <a:rPr lang="uk-UA" sz="3200" b="1">
                <a:solidFill>
                  <a:srgbClr val="00CC00"/>
                </a:solidFill>
              </a:rPr>
              <a:t>показник до 40</a:t>
            </a:r>
            <a:br>
              <a:rPr lang="uk-UA" sz="3200" b="1">
                <a:solidFill>
                  <a:srgbClr val="00CC00"/>
                </a:solidFill>
              </a:rPr>
            </a:br>
            <a:r>
              <a:rPr lang="uk-UA" sz="3200" b="1"/>
              <a:t>на 100тис.населення</a:t>
            </a: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0" y="549275"/>
            <a:ext cx="2519363" cy="1081088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9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7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3"/>
          <p:cNvPicPr>
            <a:picLocks noChangeAspect="1" noChangeArrowheads="1"/>
          </p:cNvPicPr>
          <p:nvPr/>
        </p:nvPicPr>
        <p:blipFill>
          <a:blip r:embed="rId2"/>
          <a:srcRect l="2596" r="4179" b="10941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b="1" dirty="0" smtClean="0">
                <a:solidFill>
                  <a:schemeClr val="bg1"/>
                </a:solidFill>
              </a:rPr>
              <a:t>Що означає Червона стрічка?</a:t>
            </a:r>
            <a:endParaRPr lang="ru-RU" sz="4000" b="1" dirty="0" smtClean="0">
              <a:solidFill>
                <a:schemeClr val="bg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7686" y="1785926"/>
            <a:ext cx="4495800" cy="4525963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Цей символ </a:t>
            </a:r>
            <a:r>
              <a:rPr lang="ru-RU" sz="3600" b="1" dirty="0" err="1" smtClean="0">
                <a:solidFill>
                  <a:srgbClr val="FF0000"/>
                </a:solidFill>
              </a:rPr>
              <a:t>антиСНІДівського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руху</a:t>
            </a:r>
            <a:r>
              <a:rPr lang="ru-RU" sz="3600" b="1" dirty="0" smtClean="0">
                <a:solidFill>
                  <a:srgbClr val="FF0000"/>
                </a:solidFill>
              </a:rPr>
              <a:t> створив художник </a:t>
            </a:r>
          </a:p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Франк </a:t>
            </a:r>
            <a:r>
              <a:rPr lang="ru-RU" sz="3600" b="1" dirty="0" err="1" smtClean="0">
                <a:solidFill>
                  <a:srgbClr val="FF0000"/>
                </a:solidFill>
              </a:rPr>
              <a:t>Мур</a:t>
            </a:r>
            <a:r>
              <a:rPr lang="ru-RU" sz="3600" b="1" dirty="0" smtClean="0">
                <a:solidFill>
                  <a:srgbClr val="FF0000"/>
                </a:solidFill>
              </a:rPr>
              <a:t> у </a:t>
            </a:r>
            <a:r>
              <a:rPr lang="ru-RU" sz="3600" b="1" dirty="0" err="1" smtClean="0">
                <a:solidFill>
                  <a:srgbClr val="FF0000"/>
                </a:solidFill>
              </a:rPr>
              <a:t>квітні</a:t>
            </a:r>
            <a:r>
              <a:rPr lang="ru-RU" sz="3600" b="1" dirty="0" smtClean="0">
                <a:solidFill>
                  <a:srgbClr val="FF0000"/>
                </a:solidFill>
              </a:rPr>
              <a:t> 1991 року</a:t>
            </a:r>
          </a:p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 (</a:t>
            </a:r>
            <a:r>
              <a:rPr lang="ru-RU" sz="3600" b="1" dirty="0" err="1" smtClean="0">
                <a:solidFill>
                  <a:srgbClr val="FF0000"/>
                </a:solidFill>
              </a:rPr>
              <a:t>він</a:t>
            </a:r>
            <a:r>
              <a:rPr lang="ru-RU" sz="3600" b="1" dirty="0" smtClean="0">
                <a:solidFill>
                  <a:srgbClr val="FF0000"/>
                </a:solidFill>
              </a:rPr>
              <a:t> помер </a:t>
            </a:r>
            <a:r>
              <a:rPr lang="ru-RU" sz="3600" b="1" dirty="0" err="1" smtClean="0">
                <a:solidFill>
                  <a:srgbClr val="FF0000"/>
                </a:solidFill>
              </a:rPr>
              <a:t>від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СНІДу</a:t>
            </a:r>
            <a:r>
              <a:rPr lang="ru-RU" sz="3600" b="1" dirty="0" smtClean="0">
                <a:solidFill>
                  <a:srgbClr val="FF0000"/>
                </a:solidFill>
              </a:rPr>
              <a:t> через 3 роки).</a:t>
            </a:r>
          </a:p>
        </p:txBody>
      </p:sp>
      <p:pic>
        <p:nvPicPr>
          <p:cNvPr id="41989" name="Picture 5" descr="AIDS_ribb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38973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2"/>
          <p:cNvPicPr>
            <a:picLocks noChangeAspect="1" noChangeArrowheads="1"/>
          </p:cNvPicPr>
          <p:nvPr/>
        </p:nvPicPr>
        <p:blipFill>
          <a:blip r:embed="rId2"/>
          <a:srcRect l="2750" t="4335" r="5583" b="8138"/>
          <a:stretch>
            <a:fillRect/>
          </a:stretch>
        </p:blipFill>
        <p:spPr bwMode="auto">
          <a:xfrm>
            <a:off x="0" y="-7938"/>
            <a:ext cx="9144000" cy="650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Line 5"/>
          <p:cNvSpPr>
            <a:spLocks noChangeShapeType="1"/>
          </p:cNvSpPr>
          <p:nvPr/>
        </p:nvSpPr>
        <p:spPr bwMode="auto">
          <a:xfrm>
            <a:off x="1835150" y="6597650"/>
            <a:ext cx="28813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1403350" y="3500438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solidFill>
                  <a:srgbClr val="FF0000"/>
                </a:solidFill>
              </a:rPr>
              <a:t>18-24</a:t>
            </a:r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5487988" y="2079625"/>
            <a:ext cx="96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solidFill>
                  <a:schemeClr val="bg1"/>
                </a:solidFill>
              </a:rPr>
              <a:t>25-49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 b="0"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143000"/>
            <a:ext cx="1184275" cy="1676400"/>
            <a:chOff x="288" y="1584"/>
            <a:chExt cx="882" cy="1249"/>
          </a:xfrm>
        </p:grpSpPr>
        <p:pic>
          <p:nvPicPr>
            <p:cNvPr id="10276" name="Picture 4" descr="MA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0" y="1584"/>
              <a:ext cx="450" cy="1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77" name="Picture 5" descr="WOMAN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584"/>
              <a:ext cx="444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092325" y="1905000"/>
            <a:ext cx="1184275" cy="1676400"/>
            <a:chOff x="288" y="1584"/>
            <a:chExt cx="882" cy="1249"/>
          </a:xfrm>
        </p:grpSpPr>
        <p:pic>
          <p:nvPicPr>
            <p:cNvPr id="10274" name="Picture 7" descr="MA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0" y="1584"/>
              <a:ext cx="450" cy="1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75" name="Picture 8" descr="WOMAN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584"/>
              <a:ext cx="444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05000" y="3886200"/>
            <a:ext cx="1184275" cy="1676400"/>
            <a:chOff x="288" y="1584"/>
            <a:chExt cx="882" cy="1249"/>
          </a:xfrm>
        </p:grpSpPr>
        <p:pic>
          <p:nvPicPr>
            <p:cNvPr id="10272" name="Picture 10" descr="MA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0" y="1584"/>
              <a:ext cx="450" cy="1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73" name="Picture 11" descr="WOMAN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584"/>
              <a:ext cx="444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257800" y="1905000"/>
            <a:ext cx="1184275" cy="1676400"/>
            <a:chOff x="288" y="1584"/>
            <a:chExt cx="882" cy="1249"/>
          </a:xfrm>
        </p:grpSpPr>
        <p:pic>
          <p:nvPicPr>
            <p:cNvPr id="10270" name="Picture 13" descr="MA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0" y="1584"/>
              <a:ext cx="450" cy="1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71" name="Picture 14" descr="WOMAN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584"/>
              <a:ext cx="444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810000" y="4114800"/>
            <a:ext cx="1184275" cy="1676400"/>
            <a:chOff x="288" y="1584"/>
            <a:chExt cx="882" cy="1249"/>
          </a:xfrm>
        </p:grpSpPr>
        <p:pic>
          <p:nvPicPr>
            <p:cNvPr id="10268" name="Picture 16" descr="MA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0" y="1584"/>
              <a:ext cx="450" cy="1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69" name="Picture 17" descr="WOMAN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584"/>
              <a:ext cx="444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7010400" y="1219200"/>
            <a:ext cx="1184275" cy="1676400"/>
            <a:chOff x="288" y="1584"/>
            <a:chExt cx="882" cy="1249"/>
          </a:xfrm>
        </p:grpSpPr>
        <p:pic>
          <p:nvPicPr>
            <p:cNvPr id="10266" name="Picture 19" descr="MA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0" y="1584"/>
              <a:ext cx="450" cy="1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67" name="Picture 20" descr="WOMAN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584"/>
              <a:ext cx="444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7239000" y="3886200"/>
            <a:ext cx="1184275" cy="1676400"/>
            <a:chOff x="288" y="1584"/>
            <a:chExt cx="882" cy="1249"/>
          </a:xfrm>
        </p:grpSpPr>
        <p:pic>
          <p:nvPicPr>
            <p:cNvPr id="10264" name="Picture 22" descr="MA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0" y="1584"/>
              <a:ext cx="450" cy="1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65" name="Picture 23" descr="WOMAN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584"/>
              <a:ext cx="444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381000" y="4343400"/>
            <a:ext cx="1184275" cy="1676400"/>
            <a:chOff x="288" y="1584"/>
            <a:chExt cx="882" cy="1249"/>
          </a:xfrm>
        </p:grpSpPr>
        <p:pic>
          <p:nvPicPr>
            <p:cNvPr id="10262" name="Picture 25" descr="MA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0" y="1584"/>
              <a:ext cx="450" cy="1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63" name="Picture 26" descr="WOMAN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584"/>
              <a:ext cx="444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5486400" y="4648200"/>
            <a:ext cx="1184275" cy="1676400"/>
            <a:chOff x="288" y="1584"/>
            <a:chExt cx="882" cy="1249"/>
          </a:xfrm>
        </p:grpSpPr>
        <p:pic>
          <p:nvPicPr>
            <p:cNvPr id="10260" name="Picture 28" descr="MA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0" y="1584"/>
              <a:ext cx="450" cy="1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61" name="Picture 29" descr="WOMAN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584"/>
              <a:ext cx="444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3657600" y="1981200"/>
            <a:ext cx="1184275" cy="1676400"/>
            <a:chOff x="288" y="1584"/>
            <a:chExt cx="882" cy="1249"/>
          </a:xfrm>
        </p:grpSpPr>
        <p:pic>
          <p:nvPicPr>
            <p:cNvPr id="10258" name="Picture 31" descr="MA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0" y="1584"/>
              <a:ext cx="450" cy="1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59" name="Picture 32" descr="WOMAN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584"/>
              <a:ext cx="444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762000" y="60325"/>
            <a:ext cx="7543800" cy="3597275"/>
            <a:chOff x="480" y="38"/>
            <a:chExt cx="4752" cy="2266"/>
          </a:xfrm>
        </p:grpSpPr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2304" y="1248"/>
              <a:ext cx="746" cy="1056"/>
              <a:chOff x="288" y="1584"/>
              <a:chExt cx="882" cy="1249"/>
            </a:xfrm>
          </p:grpSpPr>
          <p:pic>
            <p:nvPicPr>
              <p:cNvPr id="10256" name="Picture 35" descr="MAN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20" y="1584"/>
                <a:ext cx="450" cy="124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7" name="Picture 36" descr="WOMAN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1584"/>
                <a:ext cx="444" cy="124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255" name="Text Box 37"/>
            <p:cNvSpPr txBox="1">
              <a:spLocks noChangeArrowheads="1"/>
            </p:cNvSpPr>
            <p:nvPr/>
          </p:nvSpPr>
          <p:spPr bwMode="auto">
            <a:xfrm>
              <a:off x="480" y="38"/>
              <a:ext cx="4752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uk-UA" sz="6000">
                  <a:solidFill>
                    <a:srgbClr val="FFFF00"/>
                  </a:solidFill>
                </a:rPr>
                <a:t>КОЖНИЙ ДЕСЯТИЙ РИЗИКУЄ!!!</a:t>
              </a:r>
              <a:endParaRPr lang="ru-RU" sz="600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274638"/>
            <a:ext cx="5181600" cy="2392362"/>
          </a:xfrm>
        </p:spPr>
        <p:txBody>
          <a:bodyPr/>
          <a:lstStyle/>
          <a:p>
            <a:pPr eaLnBrk="1" hangingPunct="1"/>
            <a:r>
              <a:rPr lang="uk-UA" sz="2800" dirty="0" smtClean="0">
                <a:solidFill>
                  <a:schemeClr val="bg1"/>
                </a:solidFill>
              </a:rPr>
              <a:t>На сьогодні не існує вакцини для профілактики </a:t>
            </a:r>
            <a:r>
              <a:rPr lang="uk-UA" sz="2800" dirty="0" err="1" smtClean="0">
                <a:solidFill>
                  <a:schemeClr val="bg1"/>
                </a:solidFill>
              </a:rPr>
              <a:t>СНІДу</a:t>
            </a:r>
            <a:r>
              <a:rPr lang="uk-UA" sz="2800" dirty="0" smtClean="0">
                <a:solidFill>
                  <a:schemeClr val="bg1"/>
                </a:solidFill>
              </a:rPr>
              <a:t> і недостатньо ефективні методи лікарської терапії цього захворювання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39940" name="Picture 4" descr="quebechi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667000"/>
            <a:ext cx="4953000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381000" y="2286000"/>
            <a:ext cx="30480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Основна проблема створення лікарських препаратів проти </a:t>
            </a:r>
            <a:r>
              <a:rPr lang="uk-UA" sz="2400" dirty="0" err="1">
                <a:solidFill>
                  <a:schemeClr val="bg1"/>
                </a:solidFill>
              </a:rPr>
              <a:t>СНІДу</a:t>
            </a:r>
            <a:r>
              <a:rPr lang="uk-UA" sz="2400" dirty="0">
                <a:solidFill>
                  <a:schemeClr val="bg1"/>
                </a:solidFill>
              </a:rPr>
              <a:t> полягає у високій </a:t>
            </a:r>
            <a:r>
              <a:rPr lang="uk-UA" sz="2400" dirty="0" err="1">
                <a:solidFill>
                  <a:schemeClr val="bg1"/>
                </a:solidFill>
              </a:rPr>
              <a:t>властивлості</a:t>
            </a:r>
            <a:r>
              <a:rPr lang="uk-UA" sz="2400" dirty="0">
                <a:solidFill>
                  <a:schemeClr val="bg1"/>
                </a:solidFill>
              </a:rPr>
              <a:t> ВІЛ змінювати свою структуру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9942" name="Picture 6" descr="Клетка, зараженная ВИ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"/>
            <a:ext cx="2819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700" decel="10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827088" y="981075"/>
            <a:ext cx="7704137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uk-UA" b="1">
                <a:latin typeface="Tahoma" pitchFamily="34" charset="0"/>
              </a:rPr>
              <a:t>Та, незважаючи на активні дослідження,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uk-UA" sz="1000">
              <a:solidFill>
                <a:srgbClr val="CC0000"/>
              </a:solidFill>
              <a:latin typeface="Tahoma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uk-UA" sz="3600" b="1">
                <a:solidFill>
                  <a:srgbClr val="FFC000"/>
                </a:solidFill>
                <a:latin typeface="Tahoma" pitchFamily="34" charset="0"/>
              </a:rPr>
              <a:t>СНІД і сьогодні залишається хворобою, що неодмінно призводить до смерті хворого!</a:t>
            </a:r>
            <a:endParaRPr lang="ru-RU" sz="3600">
              <a:solidFill>
                <a:srgbClr val="FFC000"/>
              </a:solidFill>
              <a:latin typeface="Tahoma" pitchFamily="34" charset="0"/>
            </a:endParaRPr>
          </a:p>
        </p:txBody>
      </p:sp>
      <p:pic>
        <p:nvPicPr>
          <p:cNvPr id="4198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3286125"/>
            <a:ext cx="3714750" cy="2806700"/>
          </a:xfrm>
          <a:noFill/>
        </p:spPr>
      </p:pic>
      <p:pic>
        <p:nvPicPr>
          <p:cNvPr id="41988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86313" y="3332163"/>
            <a:ext cx="3571875" cy="2597150"/>
          </a:xfr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" dur="2000"/>
                                        <p:tgtEl>
                                          <p:spTgt spid="21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3" dur="2000"/>
                                        <p:tgtEl>
                                          <p:spTgt spid="2150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sz="4800" smtClean="0">
                <a:latin typeface="Tahoma" pitchFamily="34" charset="0"/>
              </a:rPr>
              <a:t>Прояви ВІЛ-інфекція</a:t>
            </a: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642350" cy="4857750"/>
          </a:xfrm>
        </p:spPr>
        <p:txBody>
          <a:bodyPr/>
          <a:lstStyle/>
          <a:p>
            <a:pPr eaLnBrk="1" hangingPunct="1">
              <a:buSzPct val="85000"/>
              <a:buFont typeface="Wingdings" pitchFamily="2" charset="2"/>
              <a:buChar char="ü"/>
              <a:defRPr/>
            </a:pPr>
            <a:r>
              <a:rPr lang="uk-UA" sz="3000" b="1" smtClean="0">
                <a:latin typeface="Tahoma" pitchFamily="34" charset="0"/>
              </a:rPr>
              <a:t>Збільшення лімфатичних узлів</a:t>
            </a:r>
          </a:p>
          <a:p>
            <a:pPr eaLnBrk="1" hangingPunct="1">
              <a:buSzPct val="85000"/>
              <a:buFont typeface="Wingdings" pitchFamily="2" charset="2"/>
              <a:buChar char="ü"/>
              <a:defRPr/>
            </a:pPr>
            <a:r>
              <a:rPr lang="uk-UA" sz="3000" b="1" smtClean="0">
                <a:latin typeface="Tahoma" pitchFamily="34" charset="0"/>
              </a:rPr>
              <a:t>Збільшення печінки і селезінки</a:t>
            </a:r>
          </a:p>
          <a:p>
            <a:pPr eaLnBrk="1" hangingPunct="1">
              <a:buSzPct val="85000"/>
              <a:buFont typeface="Wingdings" pitchFamily="2" charset="2"/>
              <a:buChar char="ü"/>
              <a:defRPr/>
            </a:pPr>
            <a:r>
              <a:rPr lang="ru-RU" sz="3000" b="1" smtClean="0">
                <a:latin typeface="Tahoma" pitchFamily="34" charset="0"/>
              </a:rPr>
              <a:t>Порушення темпів фізичного розвитку</a:t>
            </a:r>
          </a:p>
          <a:p>
            <a:pPr eaLnBrk="1" hangingPunct="1">
              <a:buSzPct val="85000"/>
              <a:buFont typeface="Wingdings" pitchFamily="2" charset="2"/>
              <a:buChar char="ü"/>
              <a:defRPr/>
            </a:pPr>
            <a:r>
              <a:rPr lang="ru-RU" sz="3000" b="1" smtClean="0">
                <a:latin typeface="Tahoma" pitchFamily="34" charset="0"/>
              </a:rPr>
              <a:t>Синдром виснаження</a:t>
            </a:r>
            <a:r>
              <a:rPr lang="uk-UA" sz="3000" b="1" smtClean="0">
                <a:latin typeface="Tahoma" pitchFamily="34" charset="0"/>
              </a:rPr>
              <a:t> </a:t>
            </a:r>
            <a:r>
              <a:rPr lang="ru-RU" sz="3000" b="1" smtClean="0">
                <a:latin typeface="Tahoma" pitchFamily="34" charset="0"/>
              </a:rPr>
              <a:t> </a:t>
            </a:r>
          </a:p>
          <a:p>
            <a:pPr eaLnBrk="1" hangingPunct="1">
              <a:buSzPct val="85000"/>
              <a:buFont typeface="Wingdings" pitchFamily="2" charset="2"/>
              <a:buChar char="ü"/>
              <a:defRPr/>
            </a:pPr>
            <a:r>
              <a:rPr lang="ru-RU" sz="3000" b="1" smtClean="0">
                <a:latin typeface="Tahoma" pitchFamily="34" charset="0"/>
              </a:rPr>
              <a:t>Ураження шкіри </a:t>
            </a:r>
            <a:r>
              <a:rPr lang="uk-UA" sz="3000" b="1" smtClean="0">
                <a:latin typeface="Tahoma" pitchFamily="34" charset="0"/>
              </a:rPr>
              <a:t>  </a:t>
            </a:r>
          </a:p>
          <a:p>
            <a:pPr eaLnBrk="1" hangingPunct="1">
              <a:buSzPct val="85000"/>
              <a:buFont typeface="Wingdings" pitchFamily="2" charset="2"/>
              <a:buChar char="ü"/>
              <a:defRPr/>
            </a:pPr>
            <a:r>
              <a:rPr lang="ru-RU" sz="3000" b="1" smtClean="0">
                <a:latin typeface="Tahoma" pitchFamily="34" charset="0"/>
              </a:rPr>
              <a:t>Збільшення (припухлість) навколовушних слинних залоз</a:t>
            </a:r>
            <a:r>
              <a:rPr lang="uk-UA" sz="3000" b="1" smtClean="0">
                <a:latin typeface="Tahoma" pitchFamily="34" charset="0"/>
              </a:rPr>
              <a:t> </a:t>
            </a:r>
          </a:p>
          <a:p>
            <a:pPr eaLnBrk="1" hangingPunct="1">
              <a:buSzPct val="85000"/>
              <a:buFont typeface="Wingdings" pitchFamily="2" charset="2"/>
              <a:buChar char="ü"/>
              <a:defRPr/>
            </a:pPr>
            <a:r>
              <a:rPr lang="ru-RU" sz="3000" b="1" smtClean="0">
                <a:latin typeface="Tahoma" pitchFamily="34" charset="0"/>
              </a:rPr>
              <a:t>Поява пухлин</a:t>
            </a:r>
          </a:p>
          <a:p>
            <a:pPr eaLnBrk="1" hangingPunct="1">
              <a:buSzPct val="85000"/>
              <a:buFont typeface="Wingdings" pitchFamily="2" charset="2"/>
              <a:buChar char="ü"/>
              <a:defRPr/>
            </a:pPr>
            <a:r>
              <a:rPr lang="uk-UA" sz="3000" b="1" smtClean="0">
                <a:latin typeface="Tahoma" pitchFamily="34" charset="0"/>
              </a:rPr>
              <a:t>Ураження нервової системи</a:t>
            </a:r>
          </a:p>
          <a:p>
            <a:pPr eaLnBrk="1" hangingPunct="1">
              <a:buSzPct val="85000"/>
              <a:buFont typeface="Wingdings" pitchFamily="2" charset="2"/>
              <a:buChar char="ü"/>
              <a:defRPr/>
            </a:pPr>
            <a:endParaRPr lang="uk-UA" sz="2800" b="1" smtClean="0">
              <a:latin typeface="Tahoma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16387" name="Picture 9" descr="AIDS - 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60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17411" name="Picture 9" descr="AIDS - 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uk-UA"/>
          </a:p>
        </p:txBody>
      </p:sp>
      <p:pic>
        <p:nvPicPr>
          <p:cNvPr id="18435" name="Picture 9" descr="AIDS - 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106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uk-UA"/>
          </a:p>
        </p:txBody>
      </p:sp>
      <p:pic>
        <p:nvPicPr>
          <p:cNvPr id="19459" name="Picture 9" descr="AIDS -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uk-UA"/>
          </a:p>
        </p:txBody>
      </p:sp>
      <p:pic>
        <p:nvPicPr>
          <p:cNvPr id="20483" name="Picture 9" descr="AIDS -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7725" y="0"/>
            <a:ext cx="4892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4744" y="571480"/>
            <a:ext cx="5189538" cy="6000792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rgbClr val="C00000"/>
                </a:solidFill>
                <a:latin typeface="Dutch801 XBd BT" pitchFamily="18" charset="0"/>
              </a:rPr>
              <a:t>     </a:t>
            </a:r>
            <a:r>
              <a:rPr lang="ru-RU" sz="4000" b="1" dirty="0" err="1" smtClean="0">
                <a:solidFill>
                  <a:srgbClr val="C00000"/>
                </a:solidFill>
              </a:rPr>
              <a:t>Американс</a:t>
            </a:r>
            <a:r>
              <a:rPr lang="uk-UA" sz="4000" b="1" dirty="0" smtClean="0">
                <a:solidFill>
                  <a:srgbClr val="C00000"/>
                </a:solidFill>
              </a:rPr>
              <a:t>ь</a:t>
            </a:r>
            <a:r>
              <a:rPr lang="ru-RU" sz="4000" b="1" dirty="0" err="1" smtClean="0">
                <a:solidFill>
                  <a:srgbClr val="C00000"/>
                </a:solidFill>
              </a:rPr>
              <a:t>кими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вченими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отримано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кінцеві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докази</a:t>
            </a:r>
            <a:r>
              <a:rPr lang="ru-RU" sz="4000" b="1" dirty="0" smtClean="0">
                <a:solidFill>
                  <a:srgbClr val="C00000"/>
                </a:solidFill>
              </a:rPr>
              <a:t> того, </a:t>
            </a:r>
            <a:r>
              <a:rPr lang="ru-RU" sz="4000" b="1" dirty="0" err="1" smtClean="0">
                <a:solidFill>
                  <a:srgbClr val="C00000"/>
                </a:solidFill>
              </a:rPr>
              <a:t>що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першоджерелом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вірусу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імунодефіциту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людини</a:t>
            </a:r>
            <a:r>
              <a:rPr lang="ru-RU" sz="4000" b="1" dirty="0" smtClean="0">
                <a:solidFill>
                  <a:srgbClr val="C00000"/>
                </a:solidFill>
              </a:rPr>
              <a:t> (ВІЛ),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4000" b="1" dirty="0" err="1" smtClean="0">
                <a:solidFill>
                  <a:srgbClr val="C00000"/>
                </a:solidFill>
              </a:rPr>
              <a:t>що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викликає</a:t>
            </a:r>
            <a:r>
              <a:rPr lang="ru-RU" sz="4000" b="1" dirty="0" smtClean="0">
                <a:solidFill>
                  <a:srgbClr val="C00000"/>
                </a:solidFill>
              </a:rPr>
              <a:t> СНІД,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були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uk-UA" sz="4000" b="1" dirty="0" smtClean="0">
                <a:solidFill>
                  <a:srgbClr val="C00000"/>
                </a:solidFill>
              </a:rPr>
              <a:t>шимпанзе</a:t>
            </a:r>
            <a:r>
              <a:rPr lang="ru-RU" sz="4000" b="1" dirty="0" smtClean="0">
                <a:solidFill>
                  <a:srgbClr val="C00000"/>
                </a:solidFill>
              </a:rPr>
              <a:t>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що</a:t>
            </a:r>
            <a:r>
              <a:rPr lang="ru-RU" sz="4000" b="1" dirty="0" smtClean="0">
                <a:solidFill>
                  <a:srgbClr val="C00000"/>
                </a:solidFill>
              </a:rPr>
              <a:t> жили на </a:t>
            </a:r>
            <a:r>
              <a:rPr lang="ru-RU" sz="4000" b="1" dirty="0" err="1" smtClean="0">
                <a:solidFill>
                  <a:srgbClr val="C00000"/>
                </a:solidFill>
              </a:rPr>
              <a:t>волі</a:t>
            </a:r>
            <a:r>
              <a:rPr lang="ru-RU" sz="4000" b="1" dirty="0" smtClean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52227" name="Picture 6" descr="Картинка 7 из 393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34448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uk-UA"/>
          </a:p>
        </p:txBody>
      </p:sp>
      <p:pic>
        <p:nvPicPr>
          <p:cNvPr id="21507" name="Picture 9" descr="AIDS -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1060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uk-UA"/>
          </a:p>
        </p:txBody>
      </p:sp>
      <p:pic>
        <p:nvPicPr>
          <p:cNvPr id="22531" name="Picture 10" descr="AIDS -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534400" cy="61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uk-UA"/>
          </a:p>
        </p:txBody>
      </p:sp>
      <p:pic>
        <p:nvPicPr>
          <p:cNvPr id="23555" name="Picture 9" descr="AIDS -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5344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uk-UA"/>
          </a:p>
        </p:txBody>
      </p:sp>
      <p:pic>
        <p:nvPicPr>
          <p:cNvPr id="24579" name="Picture 9" descr="AIDS -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613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uk-UA"/>
          </a:p>
        </p:txBody>
      </p:sp>
      <p:pic>
        <p:nvPicPr>
          <p:cNvPr id="25603" name="Picture 9" descr="AIDS -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614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52400" y="1219200"/>
            <a:ext cx="87630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sz="4000">
                <a:solidFill>
                  <a:schemeClr val="bg1"/>
                </a:solidFill>
              </a:rPr>
              <a:t>СНІД не знищить</a:t>
            </a:r>
          </a:p>
          <a:p>
            <a:pPr algn="ctr"/>
            <a:r>
              <a:rPr lang="uk-UA" sz="4000">
                <a:solidFill>
                  <a:schemeClr val="bg1"/>
                </a:solidFill>
              </a:rPr>
              <a:t>життя на нашій планеті.</a:t>
            </a:r>
          </a:p>
          <a:p>
            <a:pPr algn="ctr"/>
            <a:endParaRPr lang="uk-UA" sz="4000">
              <a:solidFill>
                <a:schemeClr val="bg1"/>
              </a:solidFill>
            </a:endParaRPr>
          </a:p>
          <a:p>
            <a:pPr algn="ctr"/>
            <a:endParaRPr lang="uk-UA" sz="4000">
              <a:solidFill>
                <a:schemeClr val="bg1"/>
              </a:solidFill>
            </a:endParaRPr>
          </a:p>
          <a:p>
            <a:pPr algn="ctr"/>
            <a:r>
              <a:rPr lang="uk-UA" sz="4000">
                <a:solidFill>
                  <a:schemeClr val="bg1"/>
                </a:solidFill>
              </a:rPr>
              <a:t>Але твій внутрішній світ</a:t>
            </a:r>
          </a:p>
          <a:p>
            <a:pPr algn="ctr"/>
            <a:r>
              <a:rPr lang="uk-UA" sz="4000">
                <a:solidFill>
                  <a:schemeClr val="bg1"/>
                </a:solidFill>
              </a:rPr>
              <a:t>він може зруйнувати назавжди.</a:t>
            </a:r>
            <a:endParaRPr lang="ru-RU" sz="4000">
              <a:solidFill>
                <a:schemeClr val="bg1"/>
              </a:solidFill>
            </a:endParaRP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203200">
            <a:solidFill>
              <a:srgbClr val="FF33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rot="6368737">
            <a:off x="-1" y="7938"/>
            <a:ext cx="9144001" cy="6858000"/>
          </a:xfrm>
          <a:prstGeom prst="line">
            <a:avLst/>
          </a:prstGeom>
          <a:noFill/>
          <a:ln w="203200">
            <a:solidFill>
              <a:srgbClr val="FF33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  <p:bldP spid="41988" grpId="0" animBg="1"/>
      <p:bldP spid="4198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42938" y="0"/>
            <a:ext cx="7772400" cy="863600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Шляхи передачі ВІЛ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765175"/>
            <a:ext cx="6400800" cy="647700"/>
          </a:xfrm>
        </p:spPr>
        <p:txBody>
          <a:bodyPr/>
          <a:lstStyle/>
          <a:p>
            <a:pPr eaLnBrk="1" hangingPunct="1"/>
            <a:r>
              <a:rPr lang="uk-UA" b="1" i="1" smtClean="0">
                <a:latin typeface="Georgia" pitchFamily="18" charset="0"/>
              </a:rPr>
              <a:t>Кров-кров</a:t>
            </a:r>
            <a:endParaRPr lang="ru-RU" b="1" i="1" smtClean="0">
              <a:latin typeface="Georgia" pitchFamily="18" charset="0"/>
            </a:endParaRP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26841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3860800"/>
            <a:ext cx="22479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268413"/>
            <a:ext cx="4211637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3860800"/>
            <a:ext cx="22939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3575" y="3833813"/>
            <a:ext cx="302418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277797857_dantist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4813"/>
            <a:ext cx="450056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44985121_getImageYUY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04813"/>
            <a:ext cx="41275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1050"/>
            <a:ext cx="91440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765175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Шляхи передачі ВІЛ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43313" y="765175"/>
            <a:ext cx="4089400" cy="647700"/>
          </a:xfrm>
        </p:spPr>
        <p:txBody>
          <a:bodyPr/>
          <a:lstStyle/>
          <a:p>
            <a:pPr eaLnBrk="1" hangingPunct="1"/>
            <a:r>
              <a:rPr lang="uk-UA" b="1" i="1" smtClean="0">
                <a:latin typeface="Georgia" pitchFamily="18" charset="0"/>
              </a:rPr>
              <a:t>статевий</a:t>
            </a:r>
            <a:endParaRPr lang="ru-RU" b="1" i="1" smtClean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719138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Шляхи передачі ВІЛ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125538"/>
            <a:ext cx="6400800" cy="647700"/>
          </a:xfrm>
        </p:spPr>
        <p:txBody>
          <a:bodyPr/>
          <a:lstStyle/>
          <a:p>
            <a:pPr eaLnBrk="1" hangingPunct="1"/>
            <a:r>
              <a:rPr lang="uk-UA" b="1" i="1" smtClean="0">
                <a:latin typeface="Georgia" pitchFamily="18" charset="0"/>
              </a:rPr>
              <a:t>Мати-дитина</a:t>
            </a:r>
            <a:endParaRPr lang="ru-RU" b="1" i="1" smtClean="0">
              <a:latin typeface="Georgia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4675"/>
            <a:ext cx="9144000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bg1"/>
                </a:solidFill>
              </a:rPr>
              <a:t>ВІЛ/СНІД </a:t>
            </a:r>
            <a:r>
              <a:rPr lang="uk-UA" b="1" dirty="0">
                <a:solidFill>
                  <a:schemeClr val="bg1"/>
                </a:solidFill>
              </a:rPr>
              <a:t>та його особливості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643050"/>
            <a:ext cx="8686800" cy="4525963"/>
          </a:xfrm>
        </p:spPr>
        <p:txBody>
          <a:bodyPr>
            <a:normAutofit fontScale="92500"/>
          </a:bodyPr>
          <a:lstStyle/>
          <a:p>
            <a:pPr marL="0" indent="228600" algn="ctr">
              <a:lnSpc>
                <a:spcPct val="90000"/>
              </a:lnSpc>
              <a:buFont typeface="Wingdings" pitchFamily="2" charset="2"/>
              <a:buNone/>
            </a:pPr>
            <a:r>
              <a:rPr lang="uk-UA" sz="2400" b="1" i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Що таке СНІД та ВІЛ?</a:t>
            </a:r>
            <a:endParaRPr lang="uk-UA" sz="24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228600">
              <a:lnSpc>
                <a:spcPct val="90000"/>
              </a:lnSpc>
              <a:buFont typeface="Wingdings" pitchFamily="2" charset="2"/>
              <a:buNone/>
            </a:pPr>
            <a:endParaRPr lang="uk-UA" sz="2400" i="1" dirty="0" smtClean="0"/>
          </a:p>
          <a:p>
            <a:pPr marL="0" indent="228600">
              <a:lnSpc>
                <a:spcPct val="90000"/>
              </a:lnSpc>
            </a:pPr>
            <a:r>
              <a:rPr lang="uk-UA" b="1" dirty="0" smtClean="0">
                <a:solidFill>
                  <a:schemeClr val="bg1"/>
                </a:solidFill>
              </a:rPr>
              <a:t>Синдром набутого імунного дефіциту </a:t>
            </a:r>
            <a:r>
              <a:rPr lang="uk-UA" b="1" dirty="0" smtClean="0">
                <a:solidFill>
                  <a:schemeClr val="bg2">
                    <a:lumMod val="75000"/>
                  </a:schemeClr>
                </a:solidFill>
              </a:rPr>
              <a:t>- це комплекс симптомів, який свідчить про те, що людина інфікована вірусом, котрий руйнує імунну (захисну систему) тіла.</a:t>
            </a:r>
          </a:p>
          <a:p>
            <a:pPr marL="0" indent="228600">
              <a:lnSpc>
                <a:spcPct val="90000"/>
              </a:lnSpc>
            </a:pPr>
            <a:endParaRPr lang="uk-UA" b="1" dirty="0" smtClean="0"/>
          </a:p>
          <a:p>
            <a:pPr marL="0" indent="228600">
              <a:lnSpc>
                <a:spcPct val="90000"/>
              </a:lnSpc>
            </a:pPr>
            <a:r>
              <a:rPr lang="uk-UA" b="1" dirty="0" smtClean="0">
                <a:solidFill>
                  <a:schemeClr val="bg1"/>
                </a:solidFill>
              </a:rPr>
              <a:t>СНІД спричиняється </a:t>
            </a:r>
            <a:r>
              <a:rPr lang="uk-UA" b="1" dirty="0" smtClean="0">
                <a:solidFill>
                  <a:schemeClr val="bg2">
                    <a:lumMod val="75000"/>
                  </a:schemeClr>
                </a:solidFill>
              </a:rPr>
              <a:t>ВІЛ (вірусом імунодефіциту людини). ВІЛ атакує імунну систему, особливо клітини, які допомагають протидіяти інфекціям.</a:t>
            </a:r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A23D15-3580-489D-9F0A-70E2108D10E7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863600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 не передається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14546" y="642918"/>
            <a:ext cx="6400800" cy="647700"/>
          </a:xfrm>
        </p:spPr>
        <p:txBody>
          <a:bodyPr/>
          <a:lstStyle/>
          <a:p>
            <a:pPr eaLnBrk="1" hangingPunct="1"/>
            <a:r>
              <a:rPr lang="uk-UA" b="1" i="1" dirty="0" smtClean="0">
                <a:latin typeface="Georgia" pitchFamily="18" charset="0"/>
              </a:rPr>
              <a:t>під час чхання та  кашлю</a:t>
            </a:r>
            <a:endParaRPr lang="ru-RU" b="1" i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928688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 не передається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00108"/>
            <a:ext cx="7092950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5084763"/>
            <a:ext cx="7632700" cy="1773237"/>
          </a:xfrm>
        </p:spPr>
        <p:txBody>
          <a:bodyPr/>
          <a:lstStyle/>
          <a:p>
            <a:pPr algn="ctr" eaLnBrk="1" hangingPunct="1"/>
            <a:r>
              <a:rPr lang="uk-UA" b="1" i="1" smtClean="0">
                <a:latin typeface="Georgia" pitchFamily="18" charset="0"/>
              </a:rPr>
              <a:t>через поручні у </a:t>
            </a:r>
          </a:p>
          <a:p>
            <a:pPr algn="ctr" eaLnBrk="1" hangingPunct="1"/>
            <a:r>
              <a:rPr lang="uk-UA" b="1" i="1" smtClean="0">
                <a:latin typeface="Georgia" pitchFamily="18" charset="0"/>
              </a:rPr>
              <a:t>громадському транспорті</a:t>
            </a:r>
            <a:endParaRPr lang="ru-RU" b="1" i="1" smtClean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0"/>
            <a:ext cx="7772400" cy="908050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 не передається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81075"/>
            <a:ext cx="9144000" cy="647700"/>
          </a:xfrm>
        </p:spPr>
        <p:txBody>
          <a:bodyPr/>
          <a:lstStyle/>
          <a:p>
            <a:pPr eaLnBrk="1" hangingPunct="1"/>
            <a:r>
              <a:rPr lang="uk-UA" b="1" i="1" smtClean="0">
                <a:latin typeface="Georgia" pitchFamily="18" charset="0"/>
              </a:rPr>
              <a:t>при використанні спільних предметів</a:t>
            </a:r>
            <a:endParaRPr lang="ru-RU" b="1" i="1" smtClean="0">
              <a:latin typeface="Georgia" pitchFamily="18" charset="0"/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4221163"/>
            <a:ext cx="2814637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700213"/>
            <a:ext cx="2592388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4265613"/>
            <a:ext cx="25923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700213"/>
            <a:ext cx="286861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836613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 не передається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785926"/>
            <a:ext cx="7620000" cy="465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4438" y="714375"/>
            <a:ext cx="7637462" cy="862013"/>
          </a:xfrm>
        </p:spPr>
        <p:txBody>
          <a:bodyPr/>
          <a:lstStyle/>
          <a:p>
            <a:pPr eaLnBrk="1" hangingPunct="1"/>
            <a:r>
              <a:rPr lang="uk-UA" b="1" i="1" smtClean="0">
                <a:latin typeface="Georgia" pitchFamily="18" charset="0"/>
              </a:rPr>
              <a:t>при рукостисканні та обіймах</a:t>
            </a:r>
            <a:endParaRPr lang="ru-RU" b="1" i="1" smtClean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765175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 не передається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571612"/>
            <a:ext cx="7350147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642918"/>
            <a:ext cx="6400800" cy="647700"/>
          </a:xfrm>
        </p:spPr>
        <p:txBody>
          <a:bodyPr/>
          <a:lstStyle/>
          <a:p>
            <a:pPr algn="r" eaLnBrk="1" hangingPunct="1"/>
            <a:r>
              <a:rPr lang="uk-UA" b="1" dirty="0" smtClean="0">
                <a:latin typeface="Georgia" pitchFamily="18" charset="0"/>
              </a:rPr>
              <a:t>через піт та сльози</a:t>
            </a:r>
            <a:endParaRPr lang="ru-RU" b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719138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 не передається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981075"/>
            <a:ext cx="6400800" cy="2735263"/>
          </a:xfrm>
        </p:spPr>
        <p:txBody>
          <a:bodyPr/>
          <a:lstStyle/>
          <a:p>
            <a:pPr eaLnBrk="1" hangingPunct="1"/>
            <a:r>
              <a:rPr lang="uk-UA" sz="2800" b="1" i="1" smtClean="0">
                <a:latin typeface="Georgia" pitchFamily="18" charset="0"/>
              </a:rPr>
              <a:t>через спільне</a:t>
            </a:r>
            <a:r>
              <a:rPr lang="uk-UA" sz="2800" b="1" smtClean="0">
                <a:latin typeface="Georgia" pitchFamily="18" charset="0"/>
              </a:rPr>
              <a:t> </a:t>
            </a:r>
            <a:r>
              <a:rPr lang="uk-UA" sz="2800" b="1" i="1" smtClean="0">
                <a:latin typeface="Georgia" pitchFamily="18" charset="0"/>
              </a:rPr>
              <a:t>використання </a:t>
            </a:r>
            <a:endParaRPr lang="ru-RU" sz="2800" b="1" i="1" smtClean="0">
              <a:latin typeface="Georgia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2133600"/>
            <a:ext cx="3001963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3575" y="2571750"/>
            <a:ext cx="34004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0913"/>
            <a:ext cx="3779838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836613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 не передається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14356"/>
            <a:ext cx="633730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732463"/>
            <a:ext cx="9144000" cy="11255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uk-UA" b="1" i="1" smtClean="0">
                <a:latin typeface="Georgia" pitchFamily="18" charset="0"/>
              </a:rPr>
              <a:t>під час занять спортом </a:t>
            </a:r>
          </a:p>
          <a:p>
            <a:pPr algn="ctr" eaLnBrk="1" hangingPunct="1">
              <a:lnSpc>
                <a:spcPct val="90000"/>
              </a:lnSpc>
            </a:pPr>
            <a:r>
              <a:rPr lang="uk-UA" b="1" i="1" smtClean="0">
                <a:latin typeface="Georgia" pitchFamily="18" charset="0"/>
              </a:rPr>
              <a:t>чи проведення дозвілля</a:t>
            </a:r>
            <a:endParaRPr lang="ru-RU" b="1" i="1" smtClean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0"/>
            <a:ext cx="7772400" cy="692150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 не передається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43684"/>
            <a:ext cx="7572396" cy="531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1670" y="714356"/>
            <a:ext cx="6400800" cy="647700"/>
          </a:xfrm>
        </p:spPr>
        <p:txBody>
          <a:bodyPr/>
          <a:lstStyle/>
          <a:p>
            <a:pPr algn="r" eaLnBrk="1" hangingPunct="1"/>
            <a:r>
              <a:rPr lang="uk-UA" b="1" i="1" dirty="0" smtClean="0">
                <a:latin typeface="Georgia" pitchFamily="18" charset="0"/>
              </a:rPr>
              <a:t>під час поцілунку</a:t>
            </a:r>
            <a:endParaRPr lang="ru-RU" b="1" i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692150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 не передається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929322" y="428604"/>
            <a:ext cx="3214678" cy="1223963"/>
          </a:xfrm>
        </p:spPr>
        <p:txBody>
          <a:bodyPr/>
          <a:lstStyle/>
          <a:p>
            <a:pPr eaLnBrk="1" hangingPunct="1"/>
            <a:r>
              <a:rPr lang="uk-UA" b="1" i="1" dirty="0" smtClean="0">
                <a:latin typeface="Georgia" pitchFamily="18" charset="0"/>
              </a:rPr>
              <a:t>через гроші</a:t>
            </a:r>
            <a:endParaRPr lang="ru-RU" b="1" i="1" dirty="0" smtClean="0">
              <a:latin typeface="Georgia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14422"/>
            <a:ext cx="742952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836613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 не передається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/>
          <a:srcRect t="7008" b="5389"/>
          <a:stretch>
            <a:fillRect/>
          </a:stretch>
        </p:blipFill>
        <p:spPr bwMode="auto">
          <a:xfrm>
            <a:off x="1931966" y="1928802"/>
            <a:ext cx="7212034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20713"/>
            <a:ext cx="9144000" cy="1081087"/>
          </a:xfrm>
        </p:spPr>
        <p:txBody>
          <a:bodyPr/>
          <a:lstStyle/>
          <a:p>
            <a:pPr algn="ctr" eaLnBrk="1" hangingPunct="1"/>
            <a:r>
              <a:rPr lang="uk-UA" b="1" i="1" dirty="0" smtClean="0">
                <a:latin typeface="Georgia" pitchFamily="18" charset="0"/>
              </a:rPr>
              <a:t>через контакт з тваринами </a:t>
            </a:r>
          </a:p>
          <a:p>
            <a:pPr algn="ctr" eaLnBrk="1" hangingPunct="1"/>
            <a:r>
              <a:rPr lang="uk-UA" b="1" i="1" dirty="0" smtClean="0">
                <a:latin typeface="Georgia" pitchFamily="18" charset="0"/>
              </a:rPr>
              <a:t>та укуси комах</a:t>
            </a:r>
            <a:endParaRPr lang="ru-RU" b="1" i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39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2217738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381000"/>
            <a:ext cx="63246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Вперше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науковій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літературі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en-US" dirty="0" smtClean="0">
                <a:solidFill>
                  <a:schemeClr val="bg1"/>
                </a:solidFill>
              </a:rPr>
              <a:t>’</a:t>
            </a:r>
            <a:r>
              <a:rPr lang="ru-RU" dirty="0" smtClean="0">
                <a:solidFill>
                  <a:schemeClr val="bg1"/>
                </a:solidFill>
              </a:rPr>
              <a:t>явилось </a:t>
            </a:r>
            <a:r>
              <a:rPr lang="ru-RU" dirty="0" err="1" smtClean="0">
                <a:solidFill>
                  <a:schemeClr val="bg1"/>
                </a:solidFill>
              </a:rPr>
              <a:t>повідомлення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в США </a:t>
            </a:r>
            <a:r>
              <a:rPr lang="ru-RU" dirty="0" err="1" smtClean="0">
                <a:solidFill>
                  <a:schemeClr val="bg1"/>
                </a:solidFill>
              </a:rPr>
              <a:t>виявлені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хворі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ураженням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іммунної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системи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котре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супроводжується</a:t>
            </a:r>
            <a:r>
              <a:rPr lang="ru-RU" dirty="0" smtClean="0">
                <a:solidFill>
                  <a:schemeClr val="bg1"/>
                </a:solidFill>
              </a:rPr>
              <a:t> рядом </a:t>
            </a:r>
            <a:r>
              <a:rPr lang="ru-RU" dirty="0" err="1" smtClean="0">
                <a:solidFill>
                  <a:schemeClr val="bg1"/>
                </a:solidFill>
              </a:rPr>
              <a:t>побічних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захворювань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1600200" y="3276600"/>
            <a:ext cx="5791200" cy="1143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1981 рік…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04800" y="4724400"/>
            <a:ext cx="6629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 err="1">
                <a:solidFill>
                  <a:schemeClr val="bg1"/>
                </a:solidFill>
              </a:rPr>
              <a:t>Першовідкривачами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вірусу</a:t>
            </a:r>
            <a:r>
              <a:rPr lang="ru-RU" sz="2000" dirty="0">
                <a:solidFill>
                  <a:schemeClr val="bg1"/>
                </a:solidFill>
              </a:rPr>
              <a:t> стали </a:t>
            </a:r>
            <a:r>
              <a:rPr lang="ru-RU" sz="2000" b="1" i="1" dirty="0">
                <a:solidFill>
                  <a:schemeClr val="bg1"/>
                </a:solidFill>
              </a:rPr>
              <a:t>Люк </a:t>
            </a:r>
            <a:r>
              <a:rPr lang="ru-RU" sz="2000" b="1" i="1" dirty="0" err="1">
                <a:solidFill>
                  <a:schemeClr val="bg1"/>
                </a:solidFill>
              </a:rPr>
              <a:t>Монтаньє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Франція</a:t>
            </a:r>
            <a:r>
              <a:rPr lang="ru-RU" sz="2000" dirty="0">
                <a:solidFill>
                  <a:schemeClr val="bg1"/>
                </a:solidFill>
              </a:rPr>
              <a:t>) и </a:t>
            </a:r>
            <a:r>
              <a:rPr lang="ru-RU" sz="2000" b="1" i="1" dirty="0">
                <a:solidFill>
                  <a:schemeClr val="bg1"/>
                </a:solidFill>
              </a:rPr>
              <a:t>Роберт </a:t>
            </a:r>
            <a:r>
              <a:rPr lang="ru-RU" sz="2000" b="1" i="1" dirty="0" err="1">
                <a:solidFill>
                  <a:schemeClr val="bg1"/>
                </a:solidFill>
              </a:rPr>
              <a:t>Галло</a:t>
            </a:r>
            <a:r>
              <a:rPr lang="ru-RU" sz="2000" dirty="0">
                <a:solidFill>
                  <a:schemeClr val="bg1"/>
                </a:solidFill>
              </a:rPr>
              <a:t> (США). В </a:t>
            </a:r>
            <a:r>
              <a:rPr lang="ru-RU" sz="2000" b="1" dirty="0">
                <a:solidFill>
                  <a:schemeClr val="bg1"/>
                </a:solidFill>
              </a:rPr>
              <a:t>1983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році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тільки</a:t>
            </a:r>
            <a:r>
              <a:rPr lang="ru-RU" sz="2000" dirty="0">
                <a:solidFill>
                  <a:schemeClr val="bg1"/>
                </a:solidFill>
              </a:rPr>
              <a:t> через два роки </a:t>
            </a:r>
            <a:r>
              <a:rPr lang="ru-RU" sz="2000" dirty="0" err="1" smtClean="0">
                <a:solidFill>
                  <a:schemeClr val="bg1"/>
                </a:solidFill>
              </a:rPr>
              <a:t>після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виявлення</a:t>
            </a:r>
            <a:r>
              <a:rPr lang="ru-RU" sz="2000" dirty="0">
                <a:solidFill>
                  <a:schemeClr val="bg1"/>
                </a:solidFill>
              </a:rPr>
              <a:t> перших </a:t>
            </a:r>
            <a:r>
              <a:rPr lang="ru-RU" sz="2000" dirty="0" err="1">
                <a:solidFill>
                  <a:schemeClr val="bg1"/>
                </a:solidFill>
              </a:rPr>
              <a:t>випадків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хвороби</a:t>
            </a:r>
            <a:r>
              <a:rPr lang="ru-RU" sz="2000" dirty="0">
                <a:solidFill>
                  <a:schemeClr val="bg1"/>
                </a:solidFill>
              </a:rPr>
              <a:t>) у </a:t>
            </a:r>
            <a:r>
              <a:rPr lang="ru-RU" sz="2000" dirty="0" err="1">
                <a:solidFill>
                  <a:schemeClr val="bg1"/>
                </a:solidFill>
              </a:rPr>
              <a:t>лімфатичних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вузлах</a:t>
            </a:r>
            <a:r>
              <a:rPr lang="ru-RU" sz="2000" dirty="0">
                <a:solidFill>
                  <a:schemeClr val="bg1"/>
                </a:solidFill>
              </a:rPr>
              <a:t> хворого </a:t>
            </a:r>
            <a:r>
              <a:rPr lang="ru-RU" sz="2000" dirty="0" err="1">
                <a:solidFill>
                  <a:schemeClr val="bg1"/>
                </a:solidFill>
              </a:rPr>
              <a:t>СНІДом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виявлений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вірус</a:t>
            </a:r>
            <a:r>
              <a:rPr lang="ru-RU" sz="2000" dirty="0">
                <a:solidFill>
                  <a:schemeClr val="bg1"/>
                </a:solidFill>
              </a:rPr>
              <a:t> — </a:t>
            </a:r>
            <a:r>
              <a:rPr lang="ru-RU" sz="2000" dirty="0" err="1">
                <a:solidFill>
                  <a:schemeClr val="bg1"/>
                </a:solidFill>
              </a:rPr>
              <a:t>збудник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СНІДу</a:t>
            </a:r>
            <a:r>
              <a:rPr lang="ru-RU" sz="2000" dirty="0"/>
              <a:t> </a:t>
            </a:r>
          </a:p>
        </p:txBody>
      </p:sp>
      <p:pic>
        <p:nvPicPr>
          <p:cNvPr id="14345" name="Picture 9" descr="39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733800"/>
            <a:ext cx="2192338" cy="290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14341" grpId="0" animBg="1"/>
      <p:bldP spid="14341" grpId="1" animBg="1"/>
      <p:bldP spid="1434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286375" y="285750"/>
            <a:ext cx="3857625" cy="1730375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Як захистити себе від </a:t>
            </a:r>
            <a:b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</a:br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ВІЛ- інфекції ?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3789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148263" y="3213100"/>
            <a:ext cx="3663950" cy="3336925"/>
          </a:xfrm>
        </p:spPr>
        <p:txBody>
          <a:bodyPr/>
          <a:lstStyle/>
          <a:p>
            <a:pPr eaLnBrk="1" hangingPunct="1"/>
            <a:r>
              <a:rPr lang="uk-UA" b="1" i="1" smtClean="0">
                <a:latin typeface="Georgia" pitchFamily="18" charset="0"/>
              </a:rPr>
              <a:t>уникати контакту з кров’ю людей без латексних рукавичок.</a:t>
            </a:r>
            <a:endParaRPr lang="ru-RU" b="1" i="1" smtClean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1470025"/>
          </a:xfrm>
        </p:spPr>
        <p:txBody>
          <a:bodyPr/>
          <a:lstStyle/>
          <a:p>
            <a:pPr algn="ctr"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Як захистити себе від ВІЛ- інфекції ?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557338"/>
            <a:ext cx="7993063" cy="3455987"/>
          </a:xfrm>
        </p:spPr>
        <p:txBody>
          <a:bodyPr/>
          <a:lstStyle/>
          <a:p>
            <a:pPr eaLnBrk="1" hangingPunct="1"/>
            <a:r>
              <a:rPr lang="uk-UA" b="1" i="1" smtClean="0">
                <a:latin typeface="Georgia" pitchFamily="18" charset="0"/>
              </a:rPr>
              <a:t>Користуватися стирильними ідувідувальними інструментами для медичних і косметичних маніпуляцій</a:t>
            </a:r>
            <a:r>
              <a:rPr lang="uk-UA" smtClean="0"/>
              <a:t>.</a:t>
            </a:r>
            <a:endParaRPr lang="ru-RU" smtClean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76700"/>
            <a:ext cx="36004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157663"/>
            <a:ext cx="2700337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3789363"/>
            <a:ext cx="251301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3388"/>
            <a:ext cx="4643438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88" y="260350"/>
            <a:ext cx="8786812" cy="1584325"/>
          </a:xfrm>
        </p:spPr>
        <p:txBody>
          <a:bodyPr/>
          <a:lstStyle/>
          <a:p>
            <a:pPr algn="ctr"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Як захистити себе від ВІЛ- інфекції ?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72063" y="2133600"/>
            <a:ext cx="3813175" cy="3624263"/>
          </a:xfrm>
        </p:spPr>
        <p:txBody>
          <a:bodyPr/>
          <a:lstStyle/>
          <a:p>
            <a:pPr algn="ctr" eaLnBrk="1" hangingPunct="1"/>
            <a:r>
              <a:rPr lang="uk-UA" b="1" i="1" smtClean="0">
                <a:latin typeface="Georgia" pitchFamily="18" charset="0"/>
              </a:rPr>
              <a:t>Не брати до рук колючі </a:t>
            </a:r>
          </a:p>
          <a:p>
            <a:pPr algn="ctr" eaLnBrk="1" hangingPunct="1"/>
            <a:r>
              <a:rPr lang="uk-UA" b="1" i="1" smtClean="0">
                <a:latin typeface="Georgia" pitchFamily="18" charset="0"/>
              </a:rPr>
              <a:t>та ріжучі предмети </a:t>
            </a:r>
          </a:p>
          <a:p>
            <a:pPr algn="ctr" eaLnBrk="1" hangingPunct="1"/>
            <a:r>
              <a:rPr lang="uk-UA" b="1" i="1" smtClean="0">
                <a:latin typeface="Georgia" pitchFamily="18" charset="0"/>
              </a:rPr>
              <a:t>які ви знайшли.</a:t>
            </a:r>
            <a:endParaRPr lang="ru-RU" b="1" i="1" smtClean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45720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14875" y="357188"/>
            <a:ext cx="4214813" cy="1928812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Як захистити себе від </a:t>
            </a:r>
            <a:b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</a:br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ВІЛ- інфекції</a:t>
            </a:r>
            <a:r>
              <a:rPr lang="uk-UA" sz="2000" b="1" smtClean="0">
                <a:solidFill>
                  <a:srgbClr val="FFC000"/>
                </a:solidFill>
                <a:latin typeface="Georgia" pitchFamily="18" charset="0"/>
              </a:rPr>
              <a:t> </a:t>
            </a:r>
            <a:r>
              <a:rPr lang="uk-UA" sz="3600" b="1" smtClean="0">
                <a:solidFill>
                  <a:srgbClr val="FFC000"/>
                </a:solidFill>
                <a:latin typeface="Georgia" pitchFamily="18" charset="0"/>
              </a:rPr>
              <a:t>?</a:t>
            </a:r>
            <a:endParaRPr lang="ru-RU" sz="3600" b="1" smtClean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2492375"/>
            <a:ext cx="4500562" cy="4057650"/>
          </a:xfrm>
        </p:spPr>
        <p:txBody>
          <a:bodyPr/>
          <a:lstStyle/>
          <a:p>
            <a:pPr eaLnBrk="1" hangingPunct="1"/>
            <a:r>
              <a:rPr lang="uk-UA" b="1" i="1" dirty="0" smtClean="0">
                <a:latin typeface="Georgia" pitchFamily="18" charset="0"/>
              </a:rPr>
              <a:t>Відмовитись від статевого життя до шлюбу та зберігати взаємну вірність</a:t>
            </a:r>
            <a:r>
              <a:rPr lang="uk-UA" dirty="0" smtClean="0"/>
              <a:t>.</a:t>
            </a:r>
            <a:endParaRPr lang="ru-RU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uk-UA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</a:rPr>
              <a:t>СНІД</a:t>
            </a:r>
            <a:endParaRPr lang="ru-RU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69676D"/>
                </a:outerShdw>
              </a:effectLst>
            </a:endParaRPr>
          </a:p>
        </p:txBody>
      </p:sp>
      <p:sp>
        <p:nvSpPr>
          <p:cNvPr id="15363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052513"/>
            <a:ext cx="8229600" cy="4708525"/>
          </a:xfrm>
        </p:spPr>
        <p:txBody>
          <a:bodyPr/>
          <a:lstStyle/>
          <a:p>
            <a:r>
              <a:rPr lang="uk-UA" sz="2800" b="1" dirty="0" smtClean="0"/>
              <a:t>засобів вилікувати цю хворобу не існує </a:t>
            </a:r>
          </a:p>
          <a:p>
            <a:r>
              <a:rPr lang="uk-UA" sz="2800" b="1" dirty="0" smtClean="0"/>
              <a:t>пошуки вакцини тривають 15 років</a:t>
            </a:r>
          </a:p>
          <a:p>
            <a:r>
              <a:rPr lang="uk-UA" sz="2800" b="1" dirty="0" smtClean="0"/>
              <a:t>найдешевший курс лікування коштує</a:t>
            </a:r>
          </a:p>
          <a:p>
            <a:pPr>
              <a:buFont typeface="Wingdings 2" pitchFamily="18" charset="2"/>
              <a:buNone/>
            </a:pPr>
            <a:r>
              <a:rPr lang="uk-UA" sz="2800" b="1" dirty="0" smtClean="0"/>
              <a:t>	 2000 доларів</a:t>
            </a:r>
          </a:p>
          <a:p>
            <a:r>
              <a:rPr lang="uk-UA" sz="2800" b="1" dirty="0" smtClean="0"/>
              <a:t>якщо у найближчі 10 років вакцину</a:t>
            </a:r>
          </a:p>
          <a:p>
            <a:pPr>
              <a:buFont typeface="Wingdings 2" pitchFamily="18" charset="2"/>
              <a:buNone/>
            </a:pPr>
            <a:r>
              <a:rPr lang="uk-UA" sz="2800" b="1" dirty="0" smtClean="0"/>
              <a:t>	 не знайдуть, то половина населення України середнього віку (30-50 років) вимре</a:t>
            </a:r>
            <a:endParaRPr lang="ru-RU" sz="2800" b="1" dirty="0" smtClean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782066"/>
            <a:ext cx="1214446" cy="180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nark1-2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4786322"/>
            <a:ext cx="2624140" cy="174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9501F-357B-473F-96ED-899A95217E39}" type="slidenum">
              <a:rPr lang="ru-RU"/>
              <a:pPr>
                <a:defRPr/>
              </a:pPr>
              <a:t>55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2976" y="-21433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b="1" dirty="0" smtClean="0">
                <a:solidFill>
                  <a:srgbClr val="FF0000"/>
                </a:solidFill>
              </a:rPr>
              <a:t>Ми всі у групі ризику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389" name="Picture 4" descr="F:\СНІД\AID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48" y="3357563"/>
            <a:ext cx="466725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F:\СНІД\115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41434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71472" y="714356"/>
            <a:ext cx="7900998" cy="6477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uk-UA" sz="3200" b="1" i="1" kern="0" dirty="0" smtClean="0">
                <a:latin typeface="Georgia" pitchFamily="18" charset="0"/>
              </a:rPr>
              <a:t>п</a:t>
            </a:r>
            <a:r>
              <a:rPr kumimoji="0" lang="uk-UA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еред</a:t>
            </a: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загрозою </a:t>
            </a:r>
            <a:r>
              <a:rPr kumimoji="0" lang="uk-UA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СНІДу</a:t>
            </a: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всі рівні…</a:t>
            </a:r>
            <a:endParaRPr kumimoji="0" lang="ru-RU" sz="32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16387" name="Picture 2" descr="F:\СНІД\bc4ecf4f-a443-48bd-a2df-9188f619898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2643182"/>
            <a:ext cx="1785938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98F1D-AD76-4587-AB9C-8391E92AC7B6}" type="slidenum">
              <a:rPr lang="ru-RU"/>
              <a:pPr>
                <a:defRPr/>
              </a:pPr>
              <a:t>56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468313" y="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uk-UA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</a:rPr>
              <a:t>Фреді</a:t>
            </a:r>
            <a:r>
              <a:rPr lang="uk-UA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</a:rPr>
              <a:t> </a:t>
            </a:r>
            <a:r>
              <a:rPr lang="uk-UA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</a:rPr>
              <a:t>Меркурі</a:t>
            </a:r>
            <a:r>
              <a:rPr lang="ru-RU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</a:rPr>
              <a:t> – </a:t>
            </a:r>
            <a:r>
              <a:rPr lang="uk-UA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69676D"/>
                  </a:outerShdw>
                </a:effectLst>
              </a:rPr>
              <a:t>рок-гітарист</a:t>
            </a:r>
          </a:p>
        </p:txBody>
      </p:sp>
      <p:pic>
        <p:nvPicPr>
          <p:cNvPr id="35843" name="Picture 4" descr="8920019-aids-spritzen-mit-blut-und-rot-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5229225"/>
            <a:ext cx="1944687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268413"/>
            <a:ext cx="41529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744913"/>
            <a:ext cx="3311525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1341438"/>
            <a:ext cx="1627188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3851275" y="4149725"/>
            <a:ext cx="48244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/>
              <a:t>Помер 24 листопада 1991 року від бронхіальної пневмонії, яка розвивалася на фоні СНІДу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81685-11C5-4C7F-A16A-F7CACBE36E84}" type="slidenum">
              <a:rPr lang="ru-RU"/>
              <a:pPr>
                <a:defRPr/>
              </a:pPr>
              <a:t>57</a:t>
            </a:fld>
            <a:endParaRPr lang="ru-RU"/>
          </a:p>
        </p:txBody>
      </p:sp>
      <p:sp>
        <p:nvSpPr>
          <p:cNvPr id="34820" name="Rectangle 4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uk-UA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Рудольф </a:t>
            </a:r>
            <a:r>
              <a:rPr lang="uk-UA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Нурієв</a:t>
            </a:r>
            <a:r>
              <a:rPr lang="uk-UA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– зірка балету</a:t>
            </a:r>
            <a:endParaRPr lang="ru-RU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500188" y="5857875"/>
            <a:ext cx="5786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Помер від СНІДу 6 січня 1993-го - в 54 роки</a:t>
            </a:r>
            <a:r>
              <a:rPr lang="ru-RU"/>
              <a:t>.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341438"/>
            <a:ext cx="3490913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484313"/>
            <a:ext cx="2987675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26583-E66A-437A-A424-4E3D641768A3}" type="slidenum">
              <a:rPr lang="ru-RU"/>
              <a:pPr>
                <a:defRPr/>
              </a:pPr>
              <a:t>58</a:t>
            </a:fld>
            <a:endParaRPr lang="ru-RU"/>
          </a:p>
        </p:txBody>
      </p:sp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uk-UA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Клаус </a:t>
            </a:r>
            <a:r>
              <a:rPr lang="uk-UA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Шварцкопф</a:t>
            </a:r>
            <a:r>
              <a:rPr lang="uk-UA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– актор кіно</a:t>
            </a:r>
            <a:endParaRPr lang="ru-RU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73238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2938" y="2071688"/>
            <a:ext cx="42481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331913" y="5661025"/>
            <a:ext cx="6192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/>
              <a:t>Помер  від СНІДу 21 червня 1991 р. у 68 років  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2E242-4ECA-45F4-8120-7F7B398926F1}" type="slidenum">
              <a:rPr lang="ru-RU"/>
              <a:pPr>
                <a:defRPr/>
              </a:pPr>
              <a:t>59</a:t>
            </a:fld>
            <a:endParaRPr lang="ru-RU"/>
          </a:p>
        </p:txBody>
      </p:sp>
      <p:sp>
        <p:nvSpPr>
          <p:cNvPr id="43012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500034" y="142852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Джазовий</a:t>
            </a:r>
            <a:r>
              <a:rPr lang="ru-RU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трубач Майкл </a:t>
            </a:r>
            <a:r>
              <a:rPr lang="ru-RU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Девіс</a:t>
            </a:r>
            <a:endParaRPr lang="ru-RU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214313" y="1412875"/>
            <a:ext cx="392906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/>
              <a:t>Зберігав таємницю про те, що в нього СНІД, до самого кінця. Помер у 1991 році. Головна причина смерті – запалення легень.</a:t>
            </a:r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500438"/>
            <a:ext cx="3717925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268413"/>
            <a:ext cx="4691062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42844" y="1214422"/>
            <a:ext cx="3657600" cy="442915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err="1" smtClean="0">
                <a:solidFill>
                  <a:schemeClr val="bg1"/>
                </a:solidFill>
              </a:rPr>
              <a:t>Середня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тривалість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життя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ВІЛ-інфікованої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людини</a:t>
            </a:r>
            <a:r>
              <a:rPr lang="ru-RU" sz="2800" dirty="0" smtClean="0">
                <a:solidFill>
                  <a:schemeClr val="bg1"/>
                </a:solidFill>
              </a:rPr>
              <a:t> становить </a:t>
            </a:r>
            <a:r>
              <a:rPr lang="ru-RU" sz="2800" dirty="0" err="1" smtClean="0">
                <a:solidFill>
                  <a:schemeClr val="bg1"/>
                </a:solidFill>
              </a:rPr>
              <a:t>приблизно</a:t>
            </a:r>
            <a:r>
              <a:rPr lang="ru-RU" sz="2800" dirty="0" smtClean="0">
                <a:solidFill>
                  <a:schemeClr val="bg1"/>
                </a:solidFill>
              </a:rPr>
              <a:t> 12 </a:t>
            </a:r>
            <a:r>
              <a:rPr lang="ru-RU" sz="2800" dirty="0" err="1" smtClean="0">
                <a:solidFill>
                  <a:schemeClr val="bg1"/>
                </a:solidFill>
              </a:rPr>
              <a:t>років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однак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сучасні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препарати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збільшують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цю</a:t>
            </a:r>
            <a:r>
              <a:rPr lang="ru-RU" sz="2800" dirty="0" smtClean="0">
                <a:solidFill>
                  <a:schemeClr val="bg1"/>
                </a:solidFill>
              </a:rPr>
              <a:t> цифру </a:t>
            </a:r>
            <a:endParaRPr lang="ru-RU" sz="2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в </a:t>
            </a:r>
            <a:r>
              <a:rPr lang="ru-RU" sz="2800" dirty="0" smtClean="0">
                <a:solidFill>
                  <a:schemeClr val="bg1"/>
                </a:solidFill>
              </a:rPr>
              <a:t>2-3 рази.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6019800" y="4305280"/>
            <a:ext cx="3124200" cy="25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2400" dirty="0" err="1">
                <a:solidFill>
                  <a:schemeClr val="bg1"/>
                </a:solidFill>
              </a:rPr>
              <a:t>Сучасні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препарати</a:t>
            </a:r>
            <a:r>
              <a:rPr lang="ru-RU" sz="2400" dirty="0">
                <a:solidFill>
                  <a:schemeClr val="bg1"/>
                </a:solidFill>
              </a:rPr>
              <a:t> для </a:t>
            </a:r>
            <a:r>
              <a:rPr lang="ru-RU" sz="2400" dirty="0" err="1">
                <a:solidFill>
                  <a:schemeClr val="bg1"/>
                </a:solidFill>
              </a:rPr>
              <a:t>лікування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СНІДу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всередині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клітини</a:t>
            </a:r>
            <a:r>
              <a:rPr lang="ru-RU" sz="2400" dirty="0">
                <a:solidFill>
                  <a:schemeClr val="bg1"/>
                </a:solidFill>
              </a:rPr>
              <a:t>, не </a:t>
            </a:r>
            <a:r>
              <a:rPr lang="ru-RU" sz="2400" dirty="0" err="1">
                <a:solidFill>
                  <a:schemeClr val="bg1"/>
                </a:solidFill>
              </a:rPr>
              <a:t>дозволяючи</a:t>
            </a:r>
            <a:r>
              <a:rPr lang="ru-RU" sz="2400" dirty="0">
                <a:solidFill>
                  <a:schemeClr val="bg1"/>
                </a:solidFill>
              </a:rPr>
              <a:t> ВІЛ </a:t>
            </a:r>
            <a:r>
              <a:rPr lang="ru-RU" sz="2400" dirty="0" err="1">
                <a:solidFill>
                  <a:schemeClr val="bg1"/>
                </a:solidFill>
              </a:rPr>
              <a:t>размножуватись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9600" b="1" dirty="0" smtClean="0">
                <a:solidFill>
                  <a:srgbClr val="FF0000"/>
                </a:solidFill>
              </a:rPr>
              <a:t>ВІЛ та СНІД</a:t>
            </a:r>
            <a:endParaRPr lang="ru-RU" sz="96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2_01_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2956" y="1571612"/>
            <a:ext cx="3321044" cy="244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16-5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4429132"/>
            <a:ext cx="2821902" cy="212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/>
      <p:bldP spid="1536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783371-B8FA-4B81-9E43-6C534EFE1AE7}" type="slidenum">
              <a:rPr lang="ru-RU"/>
              <a:pPr>
                <a:defRPr/>
              </a:pPr>
              <a:t>60</a:t>
            </a:fld>
            <a:endParaRPr lang="ru-RU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Художник-графік</a:t>
            </a:r>
            <a:r>
              <a:rPr lang="ru-RU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Кіт</a:t>
            </a:r>
            <a:r>
              <a:rPr lang="ru-RU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Харінг</a:t>
            </a:r>
            <a:endParaRPr lang="ru-RU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0" y="1285875"/>
            <a:ext cx="94297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/>
              <a:t>(1958-1990)</a:t>
            </a:r>
          </a:p>
          <a:p>
            <a:pPr algn="ctr">
              <a:spcBef>
                <a:spcPct val="50000"/>
              </a:spcBef>
            </a:pPr>
            <a:r>
              <a:rPr lang="uk-UA" b="1"/>
              <a:t>Американський художник, скульптор. </a:t>
            </a:r>
          </a:p>
          <a:p>
            <a:pPr algn="ctr">
              <a:spcBef>
                <a:spcPct val="50000"/>
              </a:spcBef>
            </a:pPr>
            <a:r>
              <a:rPr lang="uk-UA" b="1"/>
              <a:t>Вважався  одним із найвидатніших  представників школи графіті. </a:t>
            </a:r>
          </a:p>
          <a:p>
            <a:pPr algn="ctr">
              <a:spcBef>
                <a:spcPct val="50000"/>
              </a:spcBef>
            </a:pPr>
            <a:r>
              <a:rPr lang="uk-UA" b="1"/>
              <a:t>Працював як одержимий до останнього дня. </a:t>
            </a:r>
          </a:p>
          <a:p>
            <a:pPr algn="ctr">
              <a:spcBef>
                <a:spcPct val="50000"/>
              </a:spcBef>
            </a:pPr>
            <a:r>
              <a:rPr lang="uk-UA" b="1"/>
              <a:t>Він знав про свою хворобу, але все віддав на користь людства. </a:t>
            </a:r>
          </a:p>
          <a:p>
            <a:pPr algn="ctr">
              <a:spcBef>
                <a:spcPct val="50000"/>
              </a:spcBef>
            </a:pPr>
            <a:r>
              <a:rPr lang="uk-UA" b="1"/>
              <a:t>Помер від СНІДу в 31 рік…</a:t>
            </a:r>
          </a:p>
        </p:txBody>
      </p:sp>
      <p:pic>
        <p:nvPicPr>
          <p:cNvPr id="39940" name="Picture 5" descr="SN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4143375"/>
            <a:ext cx="3200400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076700"/>
            <a:ext cx="2520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3933825"/>
            <a:ext cx="20955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92BF9-F97E-40A3-8F4B-894470760401}" type="slidenum">
              <a:rPr lang="ru-RU"/>
              <a:pPr>
                <a:defRPr/>
              </a:pPr>
              <a:t>61</a:t>
            </a:fld>
            <a:endParaRPr lang="ru-RU"/>
          </a:p>
        </p:txBody>
      </p:sp>
      <p:sp>
        <p:nvSpPr>
          <p:cNvPr id="36866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uk-UA" sz="400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Ірвінг</a:t>
            </a:r>
            <a:r>
              <a:rPr lang="uk-UA" sz="40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Джонсон – американський баскетболіст</a:t>
            </a:r>
            <a:endParaRPr lang="ru-RU" sz="400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628775"/>
            <a:ext cx="39338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5219700" y="5373688"/>
            <a:ext cx="35274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/>
              <a:t>Живе з діагнозом “СНІД” та бореться з хворобою протягом 18 років</a:t>
            </a:r>
            <a:endParaRPr lang="ru-RU" b="1"/>
          </a:p>
        </p:txBody>
      </p:sp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700213"/>
            <a:ext cx="23622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Вікторина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arenR"/>
            </a:pPr>
            <a:r>
              <a:rPr lang="uk-UA" b="1" smtClean="0"/>
              <a:t>У чому суть руйнівної дії ВІЛ на організм?</a:t>
            </a:r>
          </a:p>
          <a:p>
            <a:pPr marL="609600" indent="-609600" eaLnBrk="1" hangingPunct="1">
              <a:buFontTx/>
              <a:buNone/>
            </a:pPr>
            <a:endParaRPr lang="uk-UA" b="1" smtClean="0"/>
          </a:p>
          <a:p>
            <a:pPr marL="609600" indent="-609600" eaLnBrk="1" hangingPunct="1">
              <a:buFontTx/>
              <a:buNone/>
            </a:pPr>
            <a:r>
              <a:rPr lang="uk-UA" smtClean="0"/>
              <a:t> а) руйнує згортаючи систему крові;</a:t>
            </a:r>
          </a:p>
          <a:p>
            <a:pPr marL="609600" indent="-609600" eaLnBrk="1" hangingPunct="1">
              <a:buFontTx/>
              <a:buNone/>
            </a:pPr>
            <a:r>
              <a:rPr lang="uk-UA" smtClean="0"/>
              <a:t> б) викликає дисбактеріоз;</a:t>
            </a:r>
          </a:p>
          <a:p>
            <a:pPr marL="609600" indent="-609600" eaLnBrk="1" hangingPunct="1">
              <a:buFontTx/>
              <a:buNone/>
            </a:pPr>
            <a:r>
              <a:rPr lang="uk-UA" smtClean="0"/>
              <a:t> в)викликає руйнування кісткової тканини;</a:t>
            </a:r>
          </a:p>
          <a:p>
            <a:pPr marL="609600" indent="-609600" eaLnBrk="1" hangingPunct="1">
              <a:buFontTx/>
              <a:buNone/>
            </a:pPr>
            <a:r>
              <a:rPr lang="uk-UA" smtClean="0"/>
              <a:t> г) руйнує імунну систему людини</a:t>
            </a:r>
            <a:endParaRPr lang="ru-RU" smtClean="0"/>
          </a:p>
        </p:txBody>
      </p:sp>
      <p:pic>
        <p:nvPicPr>
          <p:cNvPr id="25604" name="Picture 4" descr="1228058428_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260350"/>
            <a:ext cx="2332038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2"/>
            <a:ext cx="8229600" cy="623889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2) </a:t>
            </a:r>
            <a:r>
              <a:rPr lang="uk-UA" sz="2400" b="1" dirty="0" smtClean="0"/>
              <a:t>Контакт із якими рідинами організму найнебезпечніший у розумінні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b="1" dirty="0" smtClean="0"/>
              <a:t>     інфікування ВІЛ?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а) слина;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б) кров;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в) сперма;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г) сльози;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д) сеча;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uk-UA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</a:t>
            </a:r>
            <a:r>
              <a:rPr lang="uk-UA" sz="2400" b="1" dirty="0" smtClean="0"/>
              <a:t>3)  Укажіть шляхи передачі ВІЛ-інфекції: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а) незахищений сексуальний контакт;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б) користування загальним посудом;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в) повітряно-крапельний шлях;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г) переливання крові й використання загальних нестерильних шприців;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dirty="0" smtClean="0"/>
              <a:t> д) від матері до дитини (вагітність, пологи);</a:t>
            </a:r>
            <a:endParaRPr lang="ru-RU" sz="2400" dirty="0" smtClean="0"/>
          </a:p>
        </p:txBody>
      </p:sp>
      <p:pic>
        <p:nvPicPr>
          <p:cNvPr id="26627" name="Picture 4" descr="1228058428_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214422"/>
            <a:ext cx="324302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61928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</a:t>
            </a:r>
            <a:r>
              <a:rPr lang="uk-UA" sz="2800" b="1" dirty="0" smtClean="0"/>
              <a:t>4) Як людина може довідатися,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b="1" dirty="0" smtClean="0"/>
              <a:t>     що в неї ВІЛ?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а) якщо вона піклується про своє здоров’я, вона відчує це в перші години;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б) здавши кров на аналіз на антитіла до ВІЛ;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в) відчує нездужання;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г) здавши мазки й бактеріологічні посіви в лікаря-венеролога;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uk-UA" sz="1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</a:t>
            </a:r>
            <a:r>
              <a:rPr lang="uk-UA" sz="2800" b="1" dirty="0" smtClean="0"/>
              <a:t>5) З якого моменту після інфікування людина може заразити інших?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а) після закінчення періоду «вікна»;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б) коли розів’ється СНІД;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в) відразу, з моменту свого зараження;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/>
              <a:t> г) на останній стадії </a:t>
            </a:r>
            <a:r>
              <a:rPr lang="uk-UA" sz="2800" dirty="0" err="1" smtClean="0"/>
              <a:t>СНІДу</a:t>
            </a:r>
            <a:r>
              <a:rPr lang="uk-UA" sz="2800" dirty="0" smtClean="0"/>
              <a:t>;</a:t>
            </a:r>
            <a:endParaRPr lang="ru-RU" sz="2800" dirty="0" smtClean="0"/>
          </a:p>
        </p:txBody>
      </p:sp>
      <p:pic>
        <p:nvPicPr>
          <p:cNvPr id="27651" name="Picture 4" descr="1228058428_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4429132"/>
            <a:ext cx="237437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dirty="0" smtClean="0"/>
              <a:t> </a:t>
            </a:r>
            <a:r>
              <a:rPr lang="uk-UA" b="1" dirty="0" smtClean="0"/>
              <a:t>6) Вірус імунодефіциту може довго зберігати дієздатність:</a:t>
            </a:r>
          </a:p>
          <a:p>
            <a:pPr eaLnBrk="1" hangingPunct="1">
              <a:buFontTx/>
              <a:buNone/>
            </a:pPr>
            <a:r>
              <a:rPr lang="uk-UA" dirty="0" smtClean="0"/>
              <a:t> а) перебуваючи у воді;</a:t>
            </a:r>
          </a:p>
          <a:p>
            <a:pPr eaLnBrk="1" hangingPunct="1">
              <a:buFontTx/>
              <a:buNone/>
            </a:pPr>
            <a:r>
              <a:rPr lang="uk-UA" dirty="0" smtClean="0"/>
              <a:t> б) перебуваючи в повітрі;</a:t>
            </a:r>
          </a:p>
          <a:p>
            <a:pPr eaLnBrk="1" hangingPunct="1">
              <a:buFontTx/>
              <a:buNone/>
            </a:pPr>
            <a:r>
              <a:rPr lang="uk-UA" dirty="0" smtClean="0"/>
              <a:t> в) перебуваючи в крові, грудному молоці;</a:t>
            </a:r>
          </a:p>
          <a:p>
            <a:pPr eaLnBrk="1" hangingPunct="1">
              <a:buFontTx/>
              <a:buNone/>
            </a:pPr>
            <a:r>
              <a:rPr lang="uk-UA" dirty="0" smtClean="0"/>
              <a:t> </a:t>
            </a:r>
            <a:endParaRPr lang="ru-RU" dirty="0" smtClean="0"/>
          </a:p>
        </p:txBody>
      </p:sp>
      <p:pic>
        <p:nvPicPr>
          <p:cNvPr id="28675" name="Picture 4" descr="1228058428_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4221163"/>
            <a:ext cx="326707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4940312"/>
          </a:xfrm>
        </p:spPr>
        <p:txBody>
          <a:bodyPr>
            <a:normAutofit fontScale="90000"/>
          </a:bodyPr>
          <a:lstStyle/>
          <a:p>
            <a:pPr algn="l"/>
            <a:r>
              <a:rPr lang="uk-UA" sz="5400" b="1" i="1" dirty="0" smtClean="0">
                <a:solidFill>
                  <a:srgbClr val="FF3300"/>
                </a:solidFill>
              </a:rPr>
              <a:t>ВІЛ-позитивні – це такі ж люди, як і ми всі. </a:t>
            </a:r>
            <a:br>
              <a:rPr lang="uk-UA" sz="5400" b="1" i="1" dirty="0" smtClean="0">
                <a:solidFill>
                  <a:srgbClr val="FF3300"/>
                </a:solidFill>
              </a:rPr>
            </a:br>
            <a:r>
              <a:rPr lang="uk-UA" sz="5400" b="1" i="1" dirty="0" smtClean="0">
                <a:solidFill>
                  <a:srgbClr val="FF3300"/>
                </a:solidFill>
              </a:rPr>
              <a:t>Вони мають право на життя, на лікування, а особливо</a:t>
            </a:r>
            <a:br>
              <a:rPr lang="uk-UA" sz="5400" b="1" i="1" dirty="0" smtClean="0">
                <a:solidFill>
                  <a:srgbClr val="FF3300"/>
                </a:solidFill>
              </a:rPr>
            </a:br>
            <a:r>
              <a:rPr lang="uk-UA" b="1" i="1" dirty="0" smtClean="0">
                <a:solidFill>
                  <a:srgbClr val="FF3300"/>
                </a:solidFill>
              </a:rPr>
              <a:t> – на підтримку </a:t>
            </a:r>
            <a:br>
              <a:rPr lang="uk-UA" b="1" i="1" dirty="0" smtClean="0">
                <a:solidFill>
                  <a:srgbClr val="FF3300"/>
                </a:solidFill>
              </a:rPr>
            </a:br>
            <a:r>
              <a:rPr lang="uk-UA" b="1" i="1" dirty="0" smtClean="0">
                <a:solidFill>
                  <a:srgbClr val="FF3300"/>
                </a:solidFill>
              </a:rPr>
              <a:t>та допомогу</a:t>
            </a:r>
            <a:r>
              <a:rPr lang="uk-UA" dirty="0" smtClean="0"/>
              <a:t> </a:t>
            </a:r>
          </a:p>
        </p:txBody>
      </p:sp>
      <p:pic>
        <p:nvPicPr>
          <p:cNvPr id="3" name="Picture 2" descr="C:\Documents and Settings\Loner\Мои документы\СНІД\aid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38" y="3998912"/>
            <a:ext cx="2786062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285720" y="214290"/>
            <a:ext cx="885828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6000" b="1" i="1" dirty="0">
                <a:solidFill>
                  <a:schemeClr val="bg1"/>
                </a:solidFill>
              </a:rPr>
              <a:t>Ніхто з нас не застрахований від ВІЛ. </a:t>
            </a:r>
            <a:endParaRPr lang="uk-UA" sz="6000" b="1" i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uk-UA" sz="6000" b="1" i="1" dirty="0" smtClean="0">
                <a:solidFill>
                  <a:schemeClr val="bg1"/>
                </a:solidFill>
              </a:rPr>
              <a:t>Лише </a:t>
            </a:r>
            <a:r>
              <a:rPr lang="uk-UA" sz="6000" b="1" i="1" dirty="0">
                <a:solidFill>
                  <a:schemeClr val="bg1"/>
                </a:solidFill>
              </a:rPr>
              <a:t>знання, свідомий вибір і відповідальність можуть нас захистити.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6" name="Picture 4" descr="7-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</p:spPr>
      </p:pic>
      <p:pic>
        <p:nvPicPr>
          <p:cNvPr id="38917" name="Picture 5" descr="ribb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981075"/>
            <a:ext cx="1835150" cy="3168650"/>
          </a:xfrm>
          <a:prstGeom prst="rect">
            <a:avLst/>
          </a:prstGeom>
          <a:noFill/>
        </p:spPr>
      </p:pic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755650" y="260350"/>
            <a:ext cx="8208963" cy="100806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ru-RU" sz="36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latin typeface="Uk_AdverGothic"/>
              </a:rPr>
              <a:t>Поради, які допоможуть</a:t>
            </a:r>
          </a:p>
          <a:p>
            <a:pPr algn="ctr"/>
            <a:r>
              <a:rPr lang="ru-RU" sz="36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latin typeface="Uk_AdverGothic"/>
              </a:rPr>
              <a:t>Вам звести можливість зараження</a:t>
            </a:r>
          </a:p>
          <a:p>
            <a:pPr algn="ctr"/>
            <a:r>
              <a:rPr lang="ru-RU" sz="36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latin typeface="Uk_AdverGothic"/>
              </a:rPr>
              <a:t> до мінімуму: 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2700338" y="1484313"/>
            <a:ext cx="5975350" cy="4741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3600" b="1" dirty="0" smtClean="0">
                <a:solidFill>
                  <a:srgbClr val="0000FF"/>
                </a:solidFill>
              </a:rPr>
              <a:t>будьте </a:t>
            </a:r>
            <a:r>
              <a:rPr lang="ru-RU" sz="3600" b="1" dirty="0" err="1">
                <a:solidFill>
                  <a:srgbClr val="0000FF"/>
                </a:solidFill>
              </a:rPr>
              <a:t>інформовані</a:t>
            </a:r>
            <a:r>
              <a:rPr lang="uk-UA" sz="3600" dirty="0">
                <a:solidFill>
                  <a:srgbClr val="0000FF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3600" b="1" dirty="0" smtClean="0">
                <a:solidFill>
                  <a:srgbClr val="0000FF"/>
                </a:solidFill>
              </a:rPr>
              <a:t>будьте </a:t>
            </a:r>
            <a:r>
              <a:rPr lang="uk-UA" sz="3600" b="1" dirty="0">
                <a:solidFill>
                  <a:srgbClr val="0000FF"/>
                </a:solidFill>
              </a:rPr>
              <a:t>обачливі</a:t>
            </a:r>
            <a:r>
              <a:rPr lang="uk-UA" sz="3600" dirty="0">
                <a:solidFill>
                  <a:srgbClr val="0000FF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3600" b="1" dirty="0" smtClean="0">
                <a:solidFill>
                  <a:srgbClr val="0000FF"/>
                </a:solidFill>
              </a:rPr>
              <a:t>будьте </a:t>
            </a:r>
            <a:r>
              <a:rPr lang="ru-RU" sz="3600" b="1" dirty="0" err="1">
                <a:solidFill>
                  <a:srgbClr val="0000FF"/>
                </a:solidFill>
              </a:rPr>
              <a:t>розбірливі</a:t>
            </a:r>
            <a:r>
              <a:rPr lang="uk-UA" sz="3600" dirty="0">
                <a:solidFill>
                  <a:srgbClr val="0000FF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3600" b="1" dirty="0" smtClean="0">
                <a:solidFill>
                  <a:srgbClr val="0000FF"/>
                </a:solidFill>
              </a:rPr>
              <a:t>будьте </a:t>
            </a:r>
            <a:r>
              <a:rPr lang="ru-RU" sz="3600" b="1" dirty="0" err="1">
                <a:solidFill>
                  <a:srgbClr val="0000FF"/>
                </a:solidFill>
              </a:rPr>
              <a:t>чесними</a:t>
            </a:r>
            <a:r>
              <a:rPr lang="uk-UA" sz="3600" dirty="0">
                <a:solidFill>
                  <a:srgbClr val="0000FF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3600" b="1" dirty="0" smtClean="0">
                <a:solidFill>
                  <a:srgbClr val="0000FF"/>
                </a:solidFill>
              </a:rPr>
              <a:t>будьте </a:t>
            </a:r>
            <a:r>
              <a:rPr lang="ru-RU" sz="3600" b="1" dirty="0" err="1">
                <a:solidFill>
                  <a:srgbClr val="0000FF"/>
                </a:solidFill>
              </a:rPr>
              <a:t>обережними</a:t>
            </a:r>
            <a:endParaRPr lang="ru-RU" sz="3600" b="1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3600" b="1" dirty="0">
                <a:solidFill>
                  <a:srgbClr val="0000FF"/>
                </a:solidFill>
              </a:rPr>
              <a:t>не </a:t>
            </a:r>
            <a:r>
              <a:rPr lang="ru-RU" sz="3600" b="1" dirty="0" err="1" smtClean="0">
                <a:solidFill>
                  <a:srgbClr val="0000FF"/>
                </a:solidFill>
              </a:rPr>
              <a:t>бійтеся</a:t>
            </a:r>
            <a:r>
              <a:rPr lang="ru-RU" sz="3600" b="1" dirty="0" smtClean="0">
                <a:solidFill>
                  <a:srgbClr val="0000FF"/>
                </a:solidFill>
              </a:rPr>
              <a:t> </a:t>
            </a:r>
            <a:r>
              <a:rPr lang="ru-RU" sz="3600" b="1" dirty="0" err="1">
                <a:solidFill>
                  <a:srgbClr val="0000FF"/>
                </a:solidFill>
              </a:rPr>
              <a:t>лікарів</a:t>
            </a:r>
            <a:endParaRPr lang="uk-UA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857224" y="428604"/>
            <a:ext cx="6913562" cy="2663825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5400" b="1" dirty="0" err="1" smtClean="0">
                <a:solidFill>
                  <a:srgbClr val="CC0000"/>
                </a:solidFill>
                <a:latin typeface="Tahoma" pitchFamily="34" charset="0"/>
              </a:rPr>
              <a:t>Пам</a:t>
            </a:r>
            <a:r>
              <a:rPr lang="en-US" sz="5400" b="1" dirty="0" smtClean="0">
                <a:solidFill>
                  <a:srgbClr val="CC0000"/>
                </a:solidFill>
                <a:latin typeface="Tahoma" pitchFamily="34" charset="0"/>
              </a:rPr>
              <a:t>’</a:t>
            </a:r>
            <a:r>
              <a:rPr lang="ru-RU" sz="5400" b="1" dirty="0" err="1" smtClean="0">
                <a:solidFill>
                  <a:srgbClr val="CC0000"/>
                </a:solidFill>
                <a:latin typeface="Tahoma" pitchFamily="34" charset="0"/>
              </a:rPr>
              <a:t>ятай</a:t>
            </a:r>
            <a:r>
              <a:rPr lang="ru-RU" sz="5400" b="1" dirty="0" smtClean="0">
                <a:solidFill>
                  <a:srgbClr val="CC0000"/>
                </a:solidFill>
                <a:latin typeface="Tahoma" pitchFamily="34" charset="0"/>
              </a:rPr>
              <a:t>! </a:t>
            </a:r>
            <a:br>
              <a:rPr lang="ru-RU" sz="5400" b="1" dirty="0" smtClean="0">
                <a:solidFill>
                  <a:srgbClr val="CC0000"/>
                </a:solidFill>
                <a:latin typeface="Tahoma" pitchFamily="34" charset="0"/>
              </a:rPr>
            </a:br>
            <a:r>
              <a:rPr lang="ru-RU" sz="3600" b="1" dirty="0" err="1" smtClean="0">
                <a:solidFill>
                  <a:srgbClr val="CC0000"/>
                </a:solidFill>
                <a:latin typeface="Tahoma" pitchFamily="34" charset="0"/>
              </a:rPr>
              <a:t>Небезпека</a:t>
            </a:r>
            <a:r>
              <a:rPr lang="ru-RU" sz="3600" b="1" dirty="0" smtClean="0">
                <a:solidFill>
                  <a:srgbClr val="CC0000"/>
                </a:solidFill>
                <a:latin typeface="Tahoma" pitchFamily="34" charset="0"/>
              </a:rPr>
              <a:t> </a:t>
            </a:r>
            <a:r>
              <a:rPr lang="ru-RU" sz="3600" b="1" dirty="0" err="1" smtClean="0">
                <a:solidFill>
                  <a:srgbClr val="CC0000"/>
                </a:solidFill>
                <a:latin typeface="Tahoma" pitchFamily="34" charset="0"/>
              </a:rPr>
              <a:t>поряд</a:t>
            </a:r>
            <a:r>
              <a:rPr lang="ru-RU" sz="3600" b="1" dirty="0" smtClean="0">
                <a:solidFill>
                  <a:srgbClr val="CC0000"/>
                </a:solidFill>
                <a:latin typeface="Tahoma" pitchFamily="34" charset="0"/>
              </a:rPr>
              <a:t>!</a:t>
            </a:r>
            <a:br>
              <a:rPr lang="ru-RU" sz="3600" b="1" dirty="0" smtClean="0">
                <a:solidFill>
                  <a:srgbClr val="CC0000"/>
                </a:solidFill>
                <a:latin typeface="Tahoma" pitchFamily="34" charset="0"/>
              </a:rPr>
            </a:br>
            <a:r>
              <a:rPr lang="ru-RU" sz="3600" b="1" dirty="0" err="1" smtClean="0">
                <a:solidFill>
                  <a:srgbClr val="CC0000"/>
                </a:solidFill>
                <a:latin typeface="Tahoma" pitchFamily="34" charset="0"/>
              </a:rPr>
              <a:t>Твоє</a:t>
            </a:r>
            <a:r>
              <a:rPr lang="ru-RU" sz="3600" b="1" dirty="0" smtClean="0">
                <a:solidFill>
                  <a:srgbClr val="CC0000"/>
                </a:solidFill>
                <a:latin typeface="Tahoma" pitchFamily="34" charset="0"/>
              </a:rPr>
              <a:t> </a:t>
            </a:r>
            <a:r>
              <a:rPr lang="ru-RU" sz="3600" b="1" dirty="0" err="1" smtClean="0">
                <a:solidFill>
                  <a:srgbClr val="CC0000"/>
                </a:solidFill>
                <a:latin typeface="Tahoma" pitchFamily="34" charset="0"/>
              </a:rPr>
              <a:t>життя</a:t>
            </a:r>
            <a:r>
              <a:rPr lang="ru-RU" sz="3600" b="1" dirty="0" smtClean="0">
                <a:solidFill>
                  <a:srgbClr val="CC0000"/>
                </a:solidFill>
                <a:latin typeface="Tahoma" pitchFamily="34" charset="0"/>
              </a:rPr>
              <a:t> </a:t>
            </a:r>
            <a:r>
              <a:rPr lang="ru-RU" sz="3600" b="1" dirty="0" err="1" smtClean="0">
                <a:solidFill>
                  <a:srgbClr val="CC0000"/>
                </a:solidFill>
                <a:latin typeface="Tahoma" pitchFamily="34" charset="0"/>
              </a:rPr>
              <a:t>залежить</a:t>
            </a:r>
            <a:r>
              <a:rPr lang="ru-RU" sz="3600" b="1" dirty="0" smtClean="0">
                <a:solidFill>
                  <a:srgbClr val="CC0000"/>
                </a:solidFill>
                <a:latin typeface="Tahoma" pitchFamily="34" charset="0"/>
              </a:rPr>
              <a:t> </a:t>
            </a:r>
            <a:r>
              <a:rPr lang="ru-RU" sz="3600" b="1" dirty="0" err="1" smtClean="0">
                <a:solidFill>
                  <a:srgbClr val="CC0000"/>
                </a:solidFill>
                <a:latin typeface="Tahoma" pitchFamily="34" charset="0"/>
              </a:rPr>
              <a:t>від</a:t>
            </a:r>
            <a:r>
              <a:rPr lang="ru-RU" sz="3600" b="1" dirty="0" smtClean="0">
                <a:solidFill>
                  <a:srgbClr val="CC0000"/>
                </a:solidFill>
                <a:latin typeface="Tahoma" pitchFamily="34" charset="0"/>
              </a:rPr>
              <a:t> </a:t>
            </a:r>
            <a:r>
              <a:rPr lang="ru-RU" sz="3600" b="1" dirty="0" err="1" smtClean="0">
                <a:solidFill>
                  <a:srgbClr val="CC0000"/>
                </a:solidFill>
                <a:latin typeface="Tahoma" pitchFamily="34" charset="0"/>
              </a:rPr>
              <a:t>твоїх</a:t>
            </a:r>
            <a:r>
              <a:rPr lang="ru-RU" sz="3600" b="1" dirty="0" smtClean="0">
                <a:solidFill>
                  <a:srgbClr val="CC0000"/>
                </a:solidFill>
                <a:latin typeface="Tahoma" pitchFamily="34" charset="0"/>
              </a:rPr>
              <a:t> </a:t>
            </a:r>
            <a:r>
              <a:rPr lang="ru-RU" sz="3600" b="1" dirty="0" err="1" smtClean="0">
                <a:solidFill>
                  <a:srgbClr val="CC0000"/>
                </a:solidFill>
                <a:latin typeface="Tahoma" pitchFamily="34" charset="0"/>
              </a:rPr>
              <a:t>обдуманих</a:t>
            </a:r>
            <a:r>
              <a:rPr lang="ru-RU" sz="3600" b="1" dirty="0" smtClean="0">
                <a:solidFill>
                  <a:srgbClr val="CC0000"/>
                </a:solidFill>
                <a:latin typeface="Tahoma" pitchFamily="34" charset="0"/>
              </a:rPr>
              <a:t> </a:t>
            </a:r>
            <a:r>
              <a:rPr lang="ru-RU" sz="3600" b="1" dirty="0" err="1" smtClean="0">
                <a:solidFill>
                  <a:srgbClr val="CC0000"/>
                </a:solidFill>
                <a:latin typeface="Tahoma" pitchFamily="34" charset="0"/>
              </a:rPr>
              <a:t>дій</a:t>
            </a:r>
            <a:r>
              <a:rPr lang="ru-RU" sz="3600" b="1" dirty="0" smtClean="0">
                <a:solidFill>
                  <a:srgbClr val="CC0000"/>
                </a:solidFill>
                <a:latin typeface="Tahoma" pitchFamily="34" charset="0"/>
              </a:rPr>
              <a:t>!</a:t>
            </a:r>
            <a:endParaRPr lang="uk-UA" sz="3600" b="1" dirty="0" smtClean="0">
              <a:solidFill>
                <a:srgbClr val="CC0000"/>
              </a:solidFill>
              <a:latin typeface="Tahoma" pitchFamily="34" charset="0"/>
            </a:endParaRPr>
          </a:p>
        </p:txBody>
      </p:sp>
      <p:pic>
        <p:nvPicPr>
          <p:cNvPr id="26627" name="Picture 9" descr="Рисунок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071810"/>
            <a:ext cx="2857520" cy="340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43494" cy="1143000"/>
          </a:xfrm>
        </p:spPr>
        <p:txBody>
          <a:bodyPr/>
          <a:lstStyle/>
          <a:p>
            <a:pPr eaLnBrk="1" hangingPunct="1"/>
            <a:r>
              <a:rPr lang="uk-UA" b="1" i="1" dirty="0" smtClean="0">
                <a:solidFill>
                  <a:schemeClr val="bg1"/>
                </a:solidFill>
              </a:rPr>
              <a:t>ОЗНАКИ </a:t>
            </a:r>
            <a:r>
              <a:rPr lang="uk-UA" b="1" i="1" dirty="0" err="1" smtClean="0">
                <a:solidFill>
                  <a:schemeClr val="bg1"/>
                </a:solidFill>
              </a:rPr>
              <a:t>СНІДу</a:t>
            </a:r>
            <a:endParaRPr lang="ru-RU" b="1" i="1" dirty="0" smtClean="0">
              <a:solidFill>
                <a:schemeClr val="bg1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2578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</a:rPr>
              <a:t>втрачає вагу;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</a:rPr>
              <a:t>людина відчуває постійну втому;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</a:rPr>
              <a:t>довго може триматися висока температура;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</a:rPr>
              <a:t>підвищена пітливість;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</a:rPr>
              <a:t>частий пронос;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</a:rPr>
              <a:t>спостерігаються сухий кашель і задишка;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</a:rPr>
              <a:t>легкі інфекції, наприклад, простуда протікають набагато серйозніше і тривають значно довше звичайного;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</a:rPr>
              <a:t>у хворих </a:t>
            </a:r>
            <a:r>
              <a:rPr lang="uk-UA" sz="2000" b="1" dirty="0" err="1" smtClean="0">
                <a:solidFill>
                  <a:schemeClr val="bg1"/>
                </a:solidFill>
              </a:rPr>
              <a:t>СНІДом</a:t>
            </a:r>
            <a:r>
              <a:rPr lang="uk-UA" sz="2000" b="1" dirty="0" smtClean="0">
                <a:solidFill>
                  <a:schemeClr val="bg1"/>
                </a:solidFill>
              </a:rPr>
              <a:t> можуть початися пневмонія, коліт, </a:t>
            </a:r>
            <a:r>
              <a:rPr lang="uk-UA" sz="2000" b="1" dirty="0" err="1" smtClean="0">
                <a:solidFill>
                  <a:schemeClr val="bg1"/>
                </a:solidFill>
              </a:rPr>
              <a:t>герпес</a:t>
            </a:r>
            <a:r>
              <a:rPr lang="uk-UA" sz="2000" b="1" dirty="0" smtClean="0">
                <a:solidFill>
                  <a:schemeClr val="bg1"/>
                </a:solidFill>
              </a:rPr>
              <a:t>, грибкова інфекція в порожнині рота, горлі, стравоході і прямій кишці;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</a:rPr>
              <a:t>хворі </a:t>
            </a:r>
            <a:r>
              <a:rPr lang="uk-UA" sz="2000" b="1" dirty="0" err="1" smtClean="0">
                <a:solidFill>
                  <a:schemeClr val="bg1"/>
                </a:solidFill>
              </a:rPr>
              <a:t>СНІДом</a:t>
            </a:r>
            <a:r>
              <a:rPr lang="uk-UA" sz="2000" b="1" dirty="0" smtClean="0">
                <a:solidFill>
                  <a:schemeClr val="bg1"/>
                </a:solidFill>
              </a:rPr>
              <a:t> більш уразливі відносно раку.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3" descr="F:\СНІД\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571480"/>
            <a:ext cx="3714752" cy="260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ol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763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8"/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9144000" cy="1676400"/>
          </a:xfrm>
          <a:solidFill>
            <a:schemeClr val="tx2"/>
          </a:solidFill>
        </p:spPr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7428" name="Picture 20" descr="2ai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981200"/>
            <a:ext cx="4648200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2857488" y="1928802"/>
            <a:ext cx="40052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 smtClean="0">
                <a:solidFill>
                  <a:schemeClr val="bg1"/>
                </a:solidFill>
              </a:rPr>
              <a:t>Як ПЕРЕДАЄТЬСЯ ???…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04800" y="24384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chemeClr val="accent1"/>
                </a:solidFill>
              </a:rPr>
              <a:t>Статевим шляхом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867400" y="49530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accent1"/>
                </a:solidFill>
              </a:rPr>
              <a:t>Через укуси комах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04800" y="38862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accent1"/>
                </a:solidFill>
              </a:rPr>
              <a:t>При пологах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28600" y="44196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accent1"/>
                </a:solidFill>
              </a:rPr>
              <a:t>З </a:t>
            </a:r>
            <a:r>
              <a:rPr lang="ru-RU" sz="2400" dirty="0" err="1">
                <a:solidFill>
                  <a:schemeClr val="accent1"/>
                </a:solidFill>
              </a:rPr>
              <a:t>материнським</a:t>
            </a:r>
            <a:r>
              <a:rPr lang="ru-RU" sz="2400" dirty="0">
                <a:solidFill>
                  <a:schemeClr val="accent1"/>
                </a:solidFill>
              </a:rPr>
              <a:t> молоком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228600" y="57150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accent1"/>
                </a:solidFill>
              </a:rPr>
              <a:t>При </a:t>
            </a:r>
            <a:r>
              <a:rPr lang="ru-RU" sz="2400" dirty="0" err="1">
                <a:solidFill>
                  <a:schemeClr val="accent1"/>
                </a:solidFill>
              </a:rPr>
              <a:t>рукостисканні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5562600" y="2438400"/>
            <a:ext cx="358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accent1"/>
                </a:solidFill>
              </a:rPr>
              <a:t>Через </a:t>
            </a:r>
            <a:r>
              <a:rPr lang="ru-RU" sz="2400" dirty="0" err="1">
                <a:solidFill>
                  <a:schemeClr val="accent1"/>
                </a:solidFill>
              </a:rPr>
              <a:t>спільне</a:t>
            </a:r>
            <a:r>
              <a:rPr lang="ru-RU" sz="2400" dirty="0">
                <a:solidFill>
                  <a:schemeClr val="accent1"/>
                </a:solidFill>
              </a:rPr>
              <a:t> </a:t>
            </a:r>
            <a:r>
              <a:rPr lang="ru-RU" sz="2400" dirty="0" err="1">
                <a:solidFill>
                  <a:schemeClr val="accent1"/>
                </a:solidFill>
              </a:rPr>
              <a:t>викорситання</a:t>
            </a:r>
            <a:r>
              <a:rPr lang="ru-RU" sz="2400" dirty="0">
                <a:solidFill>
                  <a:schemeClr val="accent1"/>
                </a:solidFill>
              </a:rPr>
              <a:t> одноразового шприца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5791200" y="5638800"/>
            <a:ext cx="297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 err="1">
                <a:solidFill>
                  <a:schemeClr val="accent1"/>
                </a:solidFill>
              </a:rPr>
              <a:t>Повітряно-капельным</a:t>
            </a:r>
            <a:r>
              <a:rPr lang="ru-RU" sz="2400" dirty="0">
                <a:solidFill>
                  <a:schemeClr val="accent1"/>
                </a:solidFill>
              </a:rPr>
              <a:t> шляхом</a:t>
            </a: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228600" y="34290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accent1"/>
                </a:solidFill>
              </a:rPr>
              <a:t>Через </a:t>
            </a:r>
            <a:r>
              <a:rPr lang="ru-RU" sz="2400" dirty="0" err="1">
                <a:solidFill>
                  <a:schemeClr val="accent1"/>
                </a:solidFill>
              </a:rPr>
              <a:t>побутовий</a:t>
            </a:r>
            <a:r>
              <a:rPr lang="ru-RU" sz="2400" dirty="0">
                <a:solidFill>
                  <a:schemeClr val="accent1"/>
                </a:solidFill>
              </a:rPr>
              <a:t> контакт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0" y="60960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accent1"/>
                </a:solidFill>
              </a:rPr>
              <a:t>Через </a:t>
            </a:r>
            <a:r>
              <a:rPr lang="ru-RU" sz="2400" dirty="0" err="1">
                <a:solidFill>
                  <a:schemeClr val="accent1"/>
                </a:solidFill>
              </a:rPr>
              <a:t>піт</a:t>
            </a:r>
            <a:r>
              <a:rPr lang="ru-RU" sz="2400" dirty="0">
                <a:solidFill>
                  <a:schemeClr val="accent1"/>
                </a:solidFill>
              </a:rPr>
              <a:t> </a:t>
            </a:r>
            <a:r>
              <a:rPr lang="ru-RU" sz="2400" dirty="0" err="1">
                <a:solidFill>
                  <a:schemeClr val="accent1"/>
                </a:solidFill>
              </a:rPr>
              <a:t>або</a:t>
            </a:r>
            <a:r>
              <a:rPr lang="ru-RU" sz="2400" dirty="0">
                <a:solidFill>
                  <a:schemeClr val="accent1"/>
                </a:solidFill>
              </a:rPr>
              <a:t> </a:t>
            </a:r>
            <a:r>
              <a:rPr lang="ru-RU" sz="2400" dirty="0" err="1" smtClean="0">
                <a:solidFill>
                  <a:schemeClr val="accent1"/>
                </a:solidFill>
              </a:rPr>
              <a:t>сльози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5715000" y="3810000"/>
            <a:ext cx="3124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accent1"/>
                </a:solidFill>
              </a:rPr>
              <a:t>При </a:t>
            </a:r>
            <a:r>
              <a:rPr lang="ru-RU" sz="2400" dirty="0" err="1">
                <a:solidFill>
                  <a:schemeClr val="accent1"/>
                </a:solidFill>
              </a:rPr>
              <a:t>попаданні</a:t>
            </a:r>
            <a:r>
              <a:rPr lang="ru-RU" sz="2400" dirty="0">
                <a:solidFill>
                  <a:schemeClr val="accent1"/>
                </a:solidFill>
              </a:rPr>
              <a:t> в кров (</a:t>
            </a:r>
            <a:r>
              <a:rPr lang="ru-RU" sz="2400" dirty="0" err="1">
                <a:solidFill>
                  <a:schemeClr val="accent1"/>
                </a:solidFill>
              </a:rPr>
              <a:t>донорське</a:t>
            </a:r>
            <a:r>
              <a:rPr lang="ru-RU" sz="2400" dirty="0">
                <a:solidFill>
                  <a:schemeClr val="accent1"/>
                </a:solidFill>
              </a:rPr>
              <a:t> </a:t>
            </a:r>
            <a:r>
              <a:rPr lang="ru-RU" sz="2400" dirty="0" err="1">
                <a:solidFill>
                  <a:schemeClr val="accent1"/>
                </a:solidFill>
              </a:rPr>
              <a:t>вливання</a:t>
            </a:r>
            <a:r>
              <a:rPr lang="ru-RU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152400" y="4953000"/>
            <a:ext cx="3886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chemeClr val="accent1"/>
                </a:solidFill>
              </a:rPr>
              <a:t>При </a:t>
            </a:r>
            <a:r>
              <a:rPr lang="ru-RU" sz="2400" dirty="0" err="1">
                <a:solidFill>
                  <a:schemeClr val="accent1"/>
                </a:solidFill>
              </a:rPr>
              <a:t>створенні</a:t>
            </a:r>
            <a:r>
              <a:rPr lang="ru-RU" sz="2400" dirty="0">
                <a:solidFill>
                  <a:schemeClr val="accent1"/>
                </a:solidFill>
              </a:rPr>
              <a:t> </a:t>
            </a:r>
            <a:r>
              <a:rPr lang="ru-RU" sz="2400" dirty="0" err="1">
                <a:solidFill>
                  <a:schemeClr val="accent1"/>
                </a:solidFill>
              </a:rPr>
              <a:t>татуювань</a:t>
            </a:r>
            <a:r>
              <a:rPr lang="ru-RU" sz="2400" dirty="0">
                <a:solidFill>
                  <a:schemeClr val="accent1"/>
                </a:solidFill>
              </a:rPr>
              <a:t> </a:t>
            </a:r>
            <a:r>
              <a:rPr lang="ru-RU" sz="2400" dirty="0" err="1">
                <a:solidFill>
                  <a:schemeClr val="accent1"/>
                </a:solidFill>
              </a:rPr>
              <a:t>і</a:t>
            </a:r>
            <a:r>
              <a:rPr lang="ru-RU" sz="2400" dirty="0">
                <a:solidFill>
                  <a:schemeClr val="accent1"/>
                </a:solidFill>
              </a:rPr>
              <a:t> </a:t>
            </a:r>
            <a:r>
              <a:rPr lang="ru-RU" sz="2400" dirty="0" err="1">
                <a:solidFill>
                  <a:schemeClr val="accent1"/>
                </a:solidFill>
              </a:rPr>
              <a:t>пірсингу</a:t>
            </a:r>
            <a:r>
              <a:rPr lang="ru-RU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304800" y="2971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 err="1">
                <a:solidFill>
                  <a:schemeClr val="accent1"/>
                </a:solidFill>
              </a:rPr>
              <a:t>Під</a:t>
            </a:r>
            <a:r>
              <a:rPr lang="ru-RU" sz="2400" dirty="0">
                <a:solidFill>
                  <a:schemeClr val="accent1"/>
                </a:solidFill>
              </a:rPr>
              <a:t> час </a:t>
            </a:r>
            <a:r>
              <a:rPr lang="ru-RU" sz="2400" dirty="0" err="1">
                <a:solidFill>
                  <a:schemeClr val="accent1"/>
                </a:solidFill>
              </a:rPr>
              <a:t>вагітності</a:t>
            </a:r>
            <a:endParaRPr lang="ru-RU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7418" grpId="0"/>
      <p:bldP spid="17419" grpId="0"/>
      <p:bldP spid="17419" grpId="1"/>
      <p:bldP spid="17420" grpId="0"/>
      <p:bldP spid="17421" grpId="0"/>
      <p:bldP spid="17422" grpId="0"/>
      <p:bldP spid="17422" grpId="1"/>
      <p:bldP spid="17423" grpId="0"/>
      <p:bldP spid="17424" grpId="0"/>
      <p:bldP spid="17424" grpId="1"/>
      <p:bldP spid="17425" grpId="0"/>
      <p:bldP spid="17425" grpId="1"/>
      <p:bldP spid="17426" grpId="0"/>
      <p:bldP spid="17426" grpId="1"/>
      <p:bldP spid="17427" grpId="0"/>
      <p:bldP spid="17430" grpId="0"/>
      <p:bldP spid="174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057400"/>
            <a:ext cx="7772400" cy="2590800"/>
          </a:xfrm>
        </p:spPr>
        <p:txBody>
          <a:bodyPr/>
          <a:lstStyle/>
          <a:p>
            <a:pPr eaLnBrk="1" hangingPunct="1"/>
            <a:r>
              <a:rPr lang="uk-UA" sz="5000" b="1" dirty="0" smtClean="0">
                <a:solidFill>
                  <a:schemeClr val="bg1"/>
                </a:solidFill>
              </a:rPr>
              <a:t>Отже, є 3 шляхи зараження ВІЛ/СНІД:</a:t>
            </a:r>
            <a:endParaRPr lang="ru-RU" sz="5000" b="1" dirty="0" smtClean="0">
              <a:solidFill>
                <a:schemeClr val="bg1"/>
              </a:solidFill>
            </a:endParaRP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381000" y="205740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uk-UA" sz="4400">
              <a:solidFill>
                <a:schemeClr val="tx2"/>
              </a:solidFill>
            </a:endParaRPr>
          </a:p>
        </p:txBody>
      </p:sp>
      <p:pic>
        <p:nvPicPr>
          <p:cNvPr id="44040" name="Picture 8" descr="world-aids-d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3810000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 descr="Картинка 29 из 1856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4343400"/>
            <a:ext cx="32004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381000"/>
            <a:ext cx="3494088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40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Международный">
  <a:themeElements>
    <a:clrScheme name="Международный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FF99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FFCAAA"/>
      </a:accent5>
      <a:accent6>
        <a:srgbClr val="B98A00"/>
      </a:accent6>
      <a:hlink>
        <a:srgbClr val="898743"/>
      </a:hlink>
      <a:folHlink>
        <a:srgbClr val="666633"/>
      </a:folHlink>
    </a:clrScheme>
    <a:fontScheme name="Международный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Международный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дународный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еждународный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еждународный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еждународный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еждународный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дународный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еждународный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дународный 9">
        <a:dk1>
          <a:srgbClr val="000000"/>
        </a:dk1>
        <a:lt1>
          <a:srgbClr val="CCEC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E2F4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еждународный 10">
        <a:dk1>
          <a:srgbClr val="99CCFF"/>
        </a:dk1>
        <a:lt1>
          <a:srgbClr val="FFFFFF"/>
        </a:lt1>
        <a:dk2>
          <a:srgbClr val="0033CC"/>
        </a:dk2>
        <a:lt2>
          <a:srgbClr val="F1C831"/>
        </a:lt2>
        <a:accent1>
          <a:srgbClr val="FFFFCC"/>
        </a:accent1>
        <a:accent2>
          <a:srgbClr val="B5E0E3"/>
        </a:accent2>
        <a:accent3>
          <a:srgbClr val="AAADE2"/>
        </a:accent3>
        <a:accent4>
          <a:srgbClr val="DADADA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дународный 11">
        <a:dk1>
          <a:srgbClr val="99CCFF"/>
        </a:dk1>
        <a:lt1>
          <a:srgbClr val="FFFFFF"/>
        </a:lt1>
        <a:dk2>
          <a:srgbClr val="0033CC"/>
        </a:dk2>
        <a:lt2>
          <a:srgbClr val="F3F32F"/>
        </a:lt2>
        <a:accent1>
          <a:srgbClr val="FFFFCC"/>
        </a:accent1>
        <a:accent2>
          <a:srgbClr val="B5E0E3"/>
        </a:accent2>
        <a:accent3>
          <a:srgbClr val="AAADE2"/>
        </a:accent3>
        <a:accent4>
          <a:srgbClr val="DADADA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1298</Words>
  <PresentationFormat>Экран (4:3)</PresentationFormat>
  <Paragraphs>235</Paragraphs>
  <Slides>69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69</vt:i4>
      </vt:variant>
    </vt:vector>
  </HeadingPairs>
  <TitlesOfParts>
    <vt:vector size="73" baseType="lpstr">
      <vt:lpstr>Тема Office</vt:lpstr>
      <vt:lpstr>Оформление по умолчанию</vt:lpstr>
      <vt:lpstr>Международный</vt:lpstr>
      <vt:lpstr>Апекс</vt:lpstr>
      <vt:lpstr> 1 грудня –  Всесвітній день боротьби зі СНІДом</vt:lpstr>
      <vt:lpstr>Що означає Червона стрічка?</vt:lpstr>
      <vt:lpstr>Слайд 3</vt:lpstr>
      <vt:lpstr>ВІЛ/СНІД та його особливості</vt:lpstr>
      <vt:lpstr>Слайд 5</vt:lpstr>
      <vt:lpstr>ВІЛ та СНІД</vt:lpstr>
      <vt:lpstr>ОЗНАКИ СНІДу</vt:lpstr>
      <vt:lpstr>Слайд 8</vt:lpstr>
      <vt:lpstr>Отже, є 3 шляхи зараження ВІЛ/СНІД:</vt:lpstr>
      <vt:lpstr>1-й:</vt:lpstr>
      <vt:lpstr>2-й:</vt:lpstr>
      <vt:lpstr>3-й:</vt:lpstr>
      <vt:lpstr>МАТИ І ДИТИНA</vt:lpstr>
      <vt:lpstr>СТАТЕВІ СТОСУНКИ</vt:lpstr>
      <vt:lpstr>НАРКОМАНІЯ</vt:lpstr>
      <vt:lpstr>Слайд 16</vt:lpstr>
      <vt:lpstr>Слайд 17</vt:lpstr>
      <vt:lpstr>Слайд 18</vt:lpstr>
      <vt:lpstr>Слайд 19</vt:lpstr>
      <vt:lpstr>Слайд 20</vt:lpstr>
      <vt:lpstr>Слайд 21</vt:lpstr>
      <vt:lpstr>На сьогодні не існує вакцини для профілактики СНІДу і недостатньо ефективні методи лікарської терапії цього захворювання</vt:lpstr>
      <vt:lpstr>Слайд 23</vt:lpstr>
      <vt:lpstr>Прояви ВІЛ-інфекція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Шляхи передачі ВІЛ</vt:lpstr>
      <vt:lpstr>Слайд 37</vt:lpstr>
      <vt:lpstr>Шляхи передачі ВІЛ</vt:lpstr>
      <vt:lpstr>Шляхи передачі ВІЛ</vt:lpstr>
      <vt:lpstr>ВІЛ не передається</vt:lpstr>
      <vt:lpstr>ВІЛ не передається</vt:lpstr>
      <vt:lpstr>ВІЛ не передається</vt:lpstr>
      <vt:lpstr>ВІЛ не передається</vt:lpstr>
      <vt:lpstr>ВІЛ не передається</vt:lpstr>
      <vt:lpstr>ВІЛ не передається</vt:lpstr>
      <vt:lpstr>ВІЛ не передається</vt:lpstr>
      <vt:lpstr>ВІЛ не передається</vt:lpstr>
      <vt:lpstr>ВІЛ не передається</vt:lpstr>
      <vt:lpstr>ВІЛ не передається</vt:lpstr>
      <vt:lpstr>Як захистити себе від  ВІЛ- інфекції ?</vt:lpstr>
      <vt:lpstr>Як захистити себе від ВІЛ- інфекції ?</vt:lpstr>
      <vt:lpstr>Як захистити себе від ВІЛ- інфекції ?</vt:lpstr>
      <vt:lpstr>Як захистити себе від  ВІЛ- інфекції ?</vt:lpstr>
      <vt:lpstr>СНІД</vt:lpstr>
      <vt:lpstr>Ми всі у групі ризику</vt:lpstr>
      <vt:lpstr>Фреді Меркурі – рок-гітарист</vt:lpstr>
      <vt:lpstr>Рудольф Нурієв – зірка балету</vt:lpstr>
      <vt:lpstr>Клаус Шварцкопф – актор кіно</vt:lpstr>
      <vt:lpstr>Джазовий трубач Майкл Девіс</vt:lpstr>
      <vt:lpstr>Художник-графік Кіт Харінг</vt:lpstr>
      <vt:lpstr>Ірвінг Джонсон – американський баскетболіст</vt:lpstr>
      <vt:lpstr>Вікторина</vt:lpstr>
      <vt:lpstr>Слайд 63</vt:lpstr>
      <vt:lpstr>Слайд 64</vt:lpstr>
      <vt:lpstr>Слайд 65</vt:lpstr>
      <vt:lpstr>ВІЛ-позитивні – це такі ж люди, як і ми всі.  Вони мають право на життя, на лікування, а особливо  – на підтримку  та допомогу </vt:lpstr>
      <vt:lpstr>Слайд 67</vt:lpstr>
      <vt:lpstr>Слайд 68</vt:lpstr>
      <vt:lpstr>Слайд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17</cp:revision>
  <dcterms:modified xsi:type="dcterms:W3CDTF">2013-11-10T19:15:11Z</dcterms:modified>
</cp:coreProperties>
</file>