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31" r:id="rId3"/>
    <p:sldId id="326" r:id="rId4"/>
    <p:sldId id="304" r:id="rId5"/>
    <p:sldId id="305" r:id="rId6"/>
    <p:sldId id="311" r:id="rId7"/>
    <p:sldId id="328" r:id="rId8"/>
    <p:sldId id="329" r:id="rId9"/>
    <p:sldId id="330" r:id="rId10"/>
    <p:sldId id="312" r:id="rId11"/>
    <p:sldId id="313" r:id="rId12"/>
    <p:sldId id="314" r:id="rId13"/>
    <p:sldId id="315" r:id="rId14"/>
    <p:sldId id="332" r:id="rId15"/>
    <p:sldId id="278" r:id="rId16"/>
    <p:sldId id="262" r:id="rId17"/>
    <p:sldId id="268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84" r:id="rId26"/>
    <p:sldId id="283" r:id="rId27"/>
    <p:sldId id="285" r:id="rId28"/>
    <p:sldId id="293" r:id="rId29"/>
    <p:sldId id="299" r:id="rId30"/>
    <p:sldId id="286" r:id="rId31"/>
    <p:sldId id="290" r:id="rId32"/>
    <p:sldId id="291" r:id="rId33"/>
    <p:sldId id="294" r:id="rId34"/>
    <p:sldId id="295" r:id="rId35"/>
    <p:sldId id="300" r:id="rId36"/>
    <p:sldId id="301" r:id="rId37"/>
    <p:sldId id="302" r:id="rId38"/>
    <p:sldId id="309" r:id="rId39"/>
    <p:sldId id="31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454A-AAF9-4265-9A18-64AE990FF002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8DF0-53B8-4BC4-AA00-DC97C5C44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B8999-A886-4DDF-ACAE-A88EE8452DA2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A223-AD4D-44AE-8390-18BB7D79E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48487-2C19-4B74-9BFE-BBC215F05B84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F90D-D868-41F3-B0C1-E1641DA41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461C-62E2-4217-AD2A-1614FA2F0B33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B369-3F51-466B-8A0A-3A0BCAA35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05C9-14BE-4717-A577-BD4D1A351EDC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2BB3-3BC5-45E4-8E5F-9DD7EF951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0D29-72F1-4338-B337-D8C0F3A70AD6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FD01-39CB-4978-B787-74A49C995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57F2-B35B-40D6-A353-6B4A3D8BF87D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2F5F1-3A03-45EF-BD41-C88916D49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97CE-0DE7-4463-ADFB-B6FB2753C27D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4646-386F-45BB-978A-F36079C53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73F4-155D-41DD-AC94-03619C430A69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DEE32-08AF-4A2E-88B4-3C8C09D3C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8494-5239-4F09-9E13-3E764D35C90B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D41E-8D84-4EC8-8B1D-9D0BF6ABE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124D-2BA6-43B7-878A-2ECC404669B5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334D-9AAC-4929-89E3-A2FBE5B38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83D0B5-48AD-4E6A-BA06-06876922273B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20F87-C0C9-4C2C-B80F-43E560DF1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1.bp.blogspot.com/-0p_hJbe-fro/UTzjAkb8NwI/AAAAAAAAAVA/pFsQUo1anO0/s1600/den_nez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5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932363" y="908050"/>
            <a:ext cx="3816350" cy="5545138"/>
          </a:xfrm>
        </p:spPr>
        <p:txBody>
          <a:bodyPr/>
          <a:lstStyle/>
          <a:p>
            <a:r>
              <a:rPr lang="uk-UA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Україно,</a:t>
            </a:r>
            <a:r>
              <a:rPr lang="ru-RU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чую твій голос,</a:t>
            </a:r>
            <a:r>
              <a:rPr lang="ru-RU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Пшеничний твій колос</a:t>
            </a:r>
            <a:r>
              <a:rPr lang="ru-RU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душу мені засіває зерно,</a:t>
            </a:r>
            <a:r>
              <a:rPr lang="ru-RU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Україно,</a:t>
            </a:r>
            <a:r>
              <a:rPr lang="ru-RU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Колиско-калино,</a:t>
            </a:r>
            <a:r>
              <a:rPr lang="ru-RU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Пізнати тебе мені щастя дано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s43.radikal.ru/i101/1305/fa/2015a6aefd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Знавцям нашої культури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350" y="1125538"/>
            <a:ext cx="7345363" cy="5000625"/>
          </a:xfrm>
        </p:spPr>
        <p:txBody>
          <a:bodyPr/>
          <a:lstStyle/>
          <a:p>
            <a:r>
              <a:rPr lang="uk-UA" smtClean="0"/>
              <a:t>Кольори нашого державного</a:t>
            </a:r>
          </a:p>
          <a:p>
            <a:endParaRPr lang="ru-RU" sz="1800" smtClean="0"/>
          </a:p>
          <a:p>
            <a:r>
              <a:rPr lang="uk-UA" smtClean="0"/>
              <a:t>Розкажіть перші стрічки національного Гімну</a:t>
            </a:r>
          </a:p>
          <a:p>
            <a:endParaRPr lang="ru-RU" sz="1800" smtClean="0"/>
          </a:p>
          <a:p>
            <a:r>
              <a:rPr lang="uk-UA" smtClean="0"/>
              <a:t>Президент України</a:t>
            </a:r>
            <a:endParaRPr lang="ru-RU" smtClean="0"/>
          </a:p>
          <a:p>
            <a:r>
              <a:rPr lang="uk-UA" smtClean="0"/>
              <a:t>Дерево, яке  освячується  в  церкві  перед Пасхою.   Воно охороняє    від   злих сил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s43.radikal.ru/i101/1305/fa/2015a6aefd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620713"/>
            <a:ext cx="7489825" cy="5505450"/>
          </a:xfrm>
        </p:spPr>
        <p:txBody>
          <a:bodyPr/>
          <a:lstStyle/>
          <a:p>
            <a:r>
              <a:rPr lang="uk-UA" smtClean="0"/>
              <a:t>Старовинний обряд славлення різдвяних свят піснями</a:t>
            </a:r>
          </a:p>
          <a:p>
            <a:endParaRPr lang="ru-RU" sz="1800" smtClean="0"/>
          </a:p>
          <a:p>
            <a:r>
              <a:rPr lang="uk-UA" smtClean="0"/>
              <a:t> Кущ оспіваний  в  українських  народних  піснях, символ дівочої вроди</a:t>
            </a:r>
          </a:p>
          <a:p>
            <a:endParaRPr lang="ru-RU" sz="1800" smtClean="0"/>
          </a:p>
          <a:p>
            <a:r>
              <a:rPr lang="uk-UA" smtClean="0"/>
              <a:t>Дерево-символ, з  яким  в  українських  народних  піснях  і  переказах порівнюють струнких дівчат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s43.radikal.ru/i101/1305/fa/2015a6aefd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692150"/>
            <a:ext cx="7499350" cy="5434013"/>
          </a:xfrm>
        </p:spPr>
        <p:txBody>
          <a:bodyPr/>
          <a:lstStyle/>
          <a:p>
            <a:r>
              <a:rPr lang="uk-UA" smtClean="0"/>
              <a:t>Український народний духовий інструмент з дерева або очерету, що має форму трубки з отворами</a:t>
            </a:r>
          </a:p>
          <a:p>
            <a:endParaRPr lang="ru-RU" sz="1800" smtClean="0"/>
          </a:p>
          <a:p>
            <a:r>
              <a:rPr lang="uk-UA" smtClean="0"/>
              <a:t>Чим прикрашають голову українські дівчата. </a:t>
            </a:r>
          </a:p>
          <a:p>
            <a:endParaRPr lang="ru-RU" sz="1800" smtClean="0"/>
          </a:p>
          <a:p>
            <a:r>
              <a:rPr lang="uk-UA" smtClean="0"/>
              <a:t> Національний символ України. Матері дарують його своїм дітям на щастя, на долю, відряджаючи у далеку дорогу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pedsovet.su/_ld/391/42002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900"/>
            <a:ext cx="91440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042988" y="333375"/>
            <a:ext cx="6985000" cy="57594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Україна – країна трагедій і краси, країна, де найбільше люблять волю і найменше знали її, країна гарячої любові до народу і чорної йому зради, довгої вікової героїчної боротьби за волю. Шлях України позначений високими степовими могилами, руїнами та прекрасними місцями.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http://mtdata.ru/u27/photo41FE/20406964021-0/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3"/>
          <p:cNvSpPr>
            <a:spLocks noGrp="1"/>
          </p:cNvSpPr>
          <p:nvPr>
            <p:ph type="title"/>
          </p:nvPr>
        </p:nvSpPr>
        <p:spPr>
          <a:xfrm>
            <a:off x="1835150" y="1125538"/>
            <a:ext cx="5616575" cy="3311525"/>
          </a:xfrm>
        </p:spPr>
        <p:txBody>
          <a:bodyPr/>
          <a:lstStyle/>
          <a:p>
            <a:r>
              <a:rPr lang="uk-UA" b="1" smtClean="0">
                <a:latin typeface="Bookman Old Style"/>
              </a:rPr>
              <a:t>Хто зображений </a:t>
            </a:r>
            <a:br>
              <a:rPr lang="uk-UA" b="1" smtClean="0">
                <a:latin typeface="Bookman Old Style"/>
              </a:rPr>
            </a:br>
            <a:r>
              <a:rPr lang="uk-UA" b="1" smtClean="0">
                <a:latin typeface="Bookman Old Style"/>
              </a:rPr>
              <a:t>на фото?</a:t>
            </a:r>
            <a:endParaRPr lang="ru-RU" b="1" smtClean="0"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Шевченко Тарас Григорович</a:t>
            </a:r>
            <a:br>
              <a:rPr lang="ru-RU" b="1" dirty="0" smtClean="0"/>
            </a:br>
            <a:r>
              <a:rPr lang="ru-RU" dirty="0" smtClean="0"/>
              <a:t>(поет, </a:t>
            </a:r>
            <a:r>
              <a:rPr lang="ru-RU" dirty="0" err="1" smtClean="0"/>
              <a:t>письменник</a:t>
            </a:r>
            <a:r>
              <a:rPr lang="ru-RU" dirty="0" smtClean="0"/>
              <a:t>, художник)</a:t>
            </a:r>
            <a:endParaRPr lang="ru-RU" dirty="0"/>
          </a:p>
        </p:txBody>
      </p:sp>
      <p:pic>
        <p:nvPicPr>
          <p:cNvPr id="31747" name="Picture 4" descr="Шевченко Тарас Григорович (поет, письменник, художник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700213"/>
            <a:ext cx="3311525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Чорновіл</a:t>
            </a:r>
            <a:r>
              <a:rPr lang="ru-RU" b="1" dirty="0" smtClean="0"/>
              <a:t> Вячеслав Максимович</a:t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dirty="0" err="1" smtClean="0"/>
              <a:t>політик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492500" y="1600200"/>
            <a:ext cx="5194300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літературний</a:t>
            </a:r>
            <a:r>
              <a:rPr lang="ru-RU" dirty="0" smtClean="0"/>
              <a:t> критик, </a:t>
            </a:r>
            <a:r>
              <a:rPr lang="ru-RU" dirty="0" err="1" smtClean="0"/>
              <a:t>діяч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dirty="0" err="1" smtClean="0"/>
              <a:t>руху</a:t>
            </a:r>
            <a:r>
              <a:rPr lang="ru-RU" dirty="0" smtClean="0"/>
              <a:t> опору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русифікації</a:t>
            </a:r>
            <a:r>
              <a:rPr lang="ru-RU" dirty="0" smtClean="0"/>
              <a:t> та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дискримінації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ув'язнений</a:t>
            </a:r>
            <a:r>
              <a:rPr lang="ru-RU" dirty="0" smtClean="0"/>
              <a:t> за "</a:t>
            </a:r>
            <a:r>
              <a:rPr lang="ru-RU" dirty="0" err="1" smtClean="0"/>
              <a:t>антирадянську</a:t>
            </a:r>
            <a:r>
              <a:rPr lang="ru-RU" dirty="0" smtClean="0"/>
              <a:t> пропаганду».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перебував</a:t>
            </a:r>
            <a:r>
              <a:rPr lang="ru-RU" dirty="0" smtClean="0"/>
              <a:t> у таборах </a:t>
            </a:r>
            <a:r>
              <a:rPr lang="ru-RU" dirty="0" err="1" smtClean="0"/>
              <a:t>суворого</a:t>
            </a:r>
            <a:r>
              <a:rPr lang="ru-RU" dirty="0" smtClean="0"/>
              <a:t> режиму і на </a:t>
            </a:r>
            <a:r>
              <a:rPr lang="ru-RU" dirty="0" err="1" smtClean="0"/>
              <a:t>засланні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2000 року </a:t>
            </a:r>
            <a:r>
              <a:rPr lang="ru-RU" dirty="0" err="1" smtClean="0"/>
              <a:t>присвоєнно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dirty="0" err="1" smtClean="0"/>
              <a:t>звання</a:t>
            </a:r>
            <a:r>
              <a:rPr lang="ru-RU" dirty="0" smtClean="0"/>
              <a:t> Героя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</p:txBody>
      </p:sp>
      <p:pic>
        <p:nvPicPr>
          <p:cNvPr id="32772" name="Picture 2" descr="Чорновіл Вячеслав Максимович (політик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916113"/>
            <a:ext cx="2687637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Хмельницький Богдан Михайлович</a:t>
            </a:r>
            <a:br>
              <a:rPr lang="ru-RU" sz="3200" b="1" smtClean="0"/>
            </a:br>
            <a:r>
              <a:rPr lang="ru-RU" sz="3200" smtClean="0"/>
              <a:t>(гетьман)</a:t>
            </a:r>
          </a:p>
        </p:txBody>
      </p:sp>
      <p:pic>
        <p:nvPicPr>
          <p:cNvPr id="33795" name="Picture 2" descr="Хмельницький Богдан (Зіновій) Михайлович (гетьман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557338"/>
            <a:ext cx="33147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Ступка Богдан Сильвестрович</a:t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dirty="0" err="1" smtClean="0"/>
              <a:t>актор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0200" y="1600200"/>
            <a:ext cx="4546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актор</a:t>
            </a:r>
            <a:r>
              <a:rPr lang="ru-RU" dirty="0" smtClean="0"/>
              <a:t> театру і </a:t>
            </a:r>
            <a:r>
              <a:rPr lang="ru-RU" dirty="0" err="1" smtClean="0"/>
              <a:t>кіно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лауреат </a:t>
            </a:r>
            <a:r>
              <a:rPr lang="ru-RU" dirty="0" err="1" smtClean="0"/>
              <a:t>Шевченківської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Народний</a:t>
            </a:r>
            <a:r>
              <a:rPr lang="ru-RU" dirty="0" smtClean="0"/>
              <a:t> артист УРСР (1980).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Народний</a:t>
            </a:r>
            <a:r>
              <a:rPr lang="ru-RU" dirty="0" smtClean="0"/>
              <a:t> артист СРСР (1991).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Герой </a:t>
            </a:r>
            <a:r>
              <a:rPr lang="ru-RU" dirty="0" err="1" smtClean="0"/>
              <a:t>України</a:t>
            </a:r>
            <a:r>
              <a:rPr lang="ru-RU" dirty="0" smtClean="0"/>
              <a:t> (2011).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20" name="Picture 2" descr="Ступка Богдан Сильвестрович (актор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913" y="1470025"/>
            <a:ext cx="316865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pedsovet.su/_ld/414/49499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549275"/>
            <a:ext cx="5976938" cy="1871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>
                <a:latin typeface="Bookman Old Style" pitchFamily="18" charset="0"/>
              </a:rPr>
              <a:t>Україна – </a:t>
            </a:r>
            <a:r>
              <a:rPr lang="uk-UA" sz="6000" b="1" dirty="0" smtClean="0">
                <a:latin typeface="Bookman Old Style" pitchFamily="18" charset="0"/>
              </a:rPr>
              <a:t/>
            </a:r>
            <a:br>
              <a:rPr lang="uk-UA" sz="6000" b="1" dirty="0" smtClean="0">
                <a:latin typeface="Bookman Old Style" pitchFamily="18" charset="0"/>
              </a:rPr>
            </a:br>
            <a:r>
              <a:rPr lang="uk-UA" sz="6000" b="1" dirty="0" smtClean="0">
                <a:latin typeface="Bookman Old Style" pitchFamily="18" charset="0"/>
              </a:rPr>
              <a:t>єдина </a:t>
            </a:r>
            <a:r>
              <a:rPr lang="uk-UA" sz="6000" b="1" dirty="0">
                <a:latin typeface="Bookman Old Style" pitchFamily="18" charset="0"/>
              </a:rPr>
              <a:t>країна</a:t>
            </a:r>
            <a:endParaRPr lang="ru-RU" sz="6000" dirty="0">
              <a:latin typeface="Bookman Old Style" pitchFamily="18" charset="0"/>
            </a:endParaRPr>
          </a:p>
        </p:txBody>
      </p:sp>
      <p:pic>
        <p:nvPicPr>
          <p:cNvPr id="61444" name="Picture 2" descr="http://www.aveclassics.net/_bl/3/22558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420938"/>
            <a:ext cx="4576763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Подкопаєва</a:t>
            </a:r>
            <a:r>
              <a:rPr lang="ru-RU" b="1" dirty="0" smtClean="0"/>
              <a:t> </a:t>
            </a:r>
            <a:r>
              <a:rPr lang="ru-RU" b="1" dirty="0" err="1" smtClean="0"/>
              <a:t>Лілія</a:t>
            </a:r>
            <a:r>
              <a:rPr lang="ru-RU" b="1" dirty="0" smtClean="0"/>
              <a:t> </a:t>
            </a:r>
            <a:r>
              <a:rPr lang="ru-RU" b="1" dirty="0" err="1" smtClean="0"/>
              <a:t>Олександрівна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dirty="0" err="1" smtClean="0"/>
              <a:t>гімнастка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738" y="1600200"/>
            <a:ext cx="4691062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володарка</a:t>
            </a:r>
            <a:r>
              <a:rPr lang="ru-RU" dirty="0" smtClean="0"/>
              <a:t> 45 </a:t>
            </a:r>
            <a:r>
              <a:rPr lang="ru-RU" dirty="0" err="1" smtClean="0"/>
              <a:t>золотих</a:t>
            </a:r>
            <a:r>
              <a:rPr lang="ru-RU" dirty="0" smtClean="0"/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21 </a:t>
            </a:r>
            <a:r>
              <a:rPr lang="ru-RU" dirty="0" err="1" smtClean="0"/>
              <a:t>срібної</a:t>
            </a:r>
            <a:r>
              <a:rPr lang="ru-RU" dirty="0" smtClean="0"/>
              <a:t> та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14 </a:t>
            </a:r>
            <a:r>
              <a:rPr lang="ru-RU" dirty="0" err="1" smtClean="0"/>
              <a:t>бронзових</a:t>
            </a:r>
            <a:r>
              <a:rPr lang="ru-RU" dirty="0" smtClean="0"/>
              <a:t> медалей </a:t>
            </a:r>
            <a:r>
              <a:rPr lang="ru-RU" dirty="0" err="1" smtClean="0"/>
              <a:t>тільки</a:t>
            </a:r>
            <a:r>
              <a:rPr lang="ru-RU" dirty="0" smtClean="0"/>
              <a:t> на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змаганнях</a:t>
            </a:r>
            <a:r>
              <a:rPr lang="ru-RU" dirty="0" smtClean="0"/>
              <a:t>, не </a:t>
            </a:r>
            <a:r>
              <a:rPr lang="ru-RU" dirty="0" err="1" smtClean="0"/>
              <a:t>рахуючи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першостей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засновниця</a:t>
            </a:r>
            <a:r>
              <a:rPr lang="ru-RU" dirty="0" smtClean="0"/>
              <a:t> і голова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благодійного</a:t>
            </a:r>
            <a:r>
              <a:rPr lang="ru-RU" dirty="0" smtClean="0"/>
              <a:t> фонду «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5844" name="Picture 2" descr="Подкопаєва Лілія Олександрівна (гімнастк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700213"/>
            <a:ext cx="30956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Лижичко</a:t>
            </a:r>
            <a:r>
              <a:rPr lang="ru-RU" b="1" dirty="0" smtClean="0"/>
              <a:t> Руслана </a:t>
            </a:r>
            <a:r>
              <a:rPr lang="ru-RU" b="1" dirty="0" err="1" smtClean="0"/>
              <a:t>Степанівна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dirty="0" err="1" smtClean="0"/>
              <a:t>співачка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6867" name="Picture 2" descr="Лижичко Руслана Степанівна (співачк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773238"/>
            <a:ext cx="358775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Леся </a:t>
            </a:r>
            <a:r>
              <a:rPr lang="ru-RU" b="1" dirty="0" err="1" smtClean="0"/>
              <a:t>Українка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поетеса</a:t>
            </a:r>
            <a:r>
              <a:rPr lang="ru-RU" dirty="0" smtClean="0"/>
              <a:t>, </a:t>
            </a:r>
            <a:r>
              <a:rPr lang="ru-RU" dirty="0" err="1" smtClean="0"/>
              <a:t>письменниця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1" name="Picture 2" descr="Леся Українка [Косач (Квітка) Лариса Петрівна] (поетеса, письменниця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700213"/>
            <a:ext cx="3311525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008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Кличко</a:t>
            </a:r>
            <a:r>
              <a:rPr lang="ru-RU" b="1" dirty="0" smtClean="0"/>
              <a:t> </a:t>
            </a:r>
            <a:r>
              <a:rPr lang="ru-RU" b="1" dirty="0" err="1" smtClean="0"/>
              <a:t>Віталій</a:t>
            </a:r>
            <a:r>
              <a:rPr lang="ru-RU" b="1" dirty="0" smtClean="0"/>
              <a:t> </a:t>
            </a:r>
            <a:r>
              <a:rPr lang="ru-RU" b="1" dirty="0" err="1" smtClean="0"/>
              <a:t>Володимирович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(боксер)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5" name="Picture 2" descr="Кличко Віталій Володимирович (боксер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675" y="1773238"/>
            <a:ext cx="3649663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Білокур</a:t>
            </a:r>
            <a:r>
              <a:rPr lang="ru-RU" b="1" dirty="0" smtClean="0"/>
              <a:t> Катерина </a:t>
            </a:r>
            <a:r>
              <a:rPr lang="ru-RU" b="1" dirty="0" err="1" smtClean="0"/>
              <a:t>Василівна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dirty="0" err="1" smtClean="0"/>
              <a:t>художниця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9939" name="Picture 2" descr="Білокур Катерина Василівна (художниця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916113"/>
            <a:ext cx="37909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258888" y="1125538"/>
            <a:ext cx="6265862" cy="1943100"/>
          </a:xfrm>
        </p:spPr>
        <p:txBody>
          <a:bodyPr/>
          <a:lstStyle/>
          <a:p>
            <a:r>
              <a:rPr lang="uk-UA" smtClean="0"/>
              <a:t> </a:t>
            </a:r>
            <a:r>
              <a:rPr lang="uk-UA" sz="5400" b="1" smtClean="0">
                <a:latin typeface="Bookman Old Style"/>
              </a:rPr>
              <a:t>Відомі місця</a:t>
            </a:r>
            <a:br>
              <a:rPr lang="uk-UA" sz="5400" b="1" smtClean="0">
                <a:latin typeface="Bookman Old Style"/>
              </a:rPr>
            </a:br>
            <a:r>
              <a:rPr lang="uk-UA" sz="5400" b="1" smtClean="0">
                <a:latin typeface="Bookman Old Style"/>
              </a:rPr>
              <a:t>України</a:t>
            </a:r>
            <a:endParaRPr lang="ru-RU" sz="5400" b="1" smtClean="0">
              <a:latin typeface="Bookman Old Style"/>
            </a:endParaRPr>
          </a:p>
        </p:txBody>
      </p:sp>
      <p:pic>
        <p:nvPicPr>
          <p:cNvPr id="41987" name="Picture 4" descr="http://vivanau.net/assets/drgalleries/2580/thumb_to5ukr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068638"/>
            <a:ext cx="40322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4" descr="http://www.pizzatravel.com.ua/uploads/89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41438"/>
            <a:ext cx="7629525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Гніздо Ластівки у Ялті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Львівський оперний театр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4" descr="http://www.epochtimes.com.ua/upload/medialibrary/bd9/bd9cd2880fdfaf8eee7404bf85d9ec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484313"/>
            <a:ext cx="6951662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Золоті ворота у Києві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2" descr="http://restgeo.com/ContentImage/i3003f5264/zolotye-vorota-zolotye-vorota-kiev-ukra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00213"/>
            <a:ext cx="6600825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91513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ятник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Т. Г. Шевченко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Нововолинську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8" descr="http://img-fotki.yandex.ru/get/5816/9772125.7a/0_67a2e_fae943c3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6697663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http://www.indezine.com/powerpoint/freebackgrounds/templates/t34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3598862" cy="5400675"/>
          </a:xfrm>
        </p:spPr>
        <p:txBody>
          <a:bodyPr/>
          <a:lstStyle/>
          <a:p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Державний Гімн України</a:t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Гімн – це не звичайна пісня, це урочиста пісня нашої країни, це символ державної єдності та віддзеркалення душі  українського народу.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http://school24.kiev.ua/wp-content/uploads/2012/01/arton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6250"/>
            <a:ext cx="403225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Луцький замок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2" descr="http://vl.restgeo.com/ContentImage/i2293f4332/lutskiy-zamok-zamok-lyubarta-lutsk-ukra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412875"/>
            <a:ext cx="6745287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Успенський собор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Києво-Печерської Лаври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4" descr="http://ukrainaincognita.com/sites/default/files/u10/1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773238"/>
            <a:ext cx="6291263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Собор святої Софії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2" descr="http://do.gendocs.ru/pars_docs/tw_refs/246/245526/245526_html_34574d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268413"/>
            <a:ext cx="6192838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Пам'ятник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засновникам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(1982)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9" name="Picture 2" descr="http://www.stejka.com/cache/800_600_max/pamjatnik_osnovateljam_kiev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700213"/>
            <a:ext cx="6472238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Хрещатик. Майдан Незалежності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2" descr="http://www.stejka.com/cache/800_600_max/krewatik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700213"/>
            <a:ext cx="632301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2051050" y="836613"/>
            <a:ext cx="4681538" cy="4248150"/>
          </a:xfrm>
        </p:spPr>
        <p:txBody>
          <a:bodyPr/>
          <a:lstStyle/>
          <a:p>
            <a:r>
              <a:rPr lang="uk-UA" sz="4800" b="1" smtClean="0">
                <a:latin typeface="Bookman Old Style"/>
              </a:rPr>
              <a:t>Доповніть українське</a:t>
            </a:r>
            <a:br>
              <a:rPr lang="uk-UA" sz="4800" b="1" smtClean="0">
                <a:latin typeface="Bookman Old Style"/>
              </a:rPr>
            </a:br>
            <a:r>
              <a:rPr lang="uk-UA" sz="4800" b="1" smtClean="0">
                <a:latin typeface="Bookman Old Style"/>
              </a:rPr>
              <a:t> прислів’я</a:t>
            </a:r>
            <a:endParaRPr lang="ru-RU" sz="4800" b="1" smtClean="0"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ttp://freeppt.ru/Prew/Flora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756775" y="274638"/>
            <a:ext cx="144463" cy="130175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700" dirty="0" smtClean="0">
                <a:latin typeface="Bookman Old Style" pitchFamily="18" charset="0"/>
              </a:rPr>
              <a:t/>
            </a:r>
            <a:br>
              <a:rPr lang="ru-RU" sz="2700" dirty="0" smtClean="0">
                <a:latin typeface="Bookman Old Style" pitchFamily="18" charset="0"/>
              </a:rPr>
            </a:br>
            <a:r>
              <a:rPr lang="ru-RU" sz="2700" dirty="0" smtClean="0">
                <a:latin typeface="Bookman Old Style" pitchFamily="18" charset="0"/>
              </a:rPr>
              <a:t/>
            </a:r>
            <a:br>
              <a:rPr lang="ru-RU" sz="2700" dirty="0" smtClean="0">
                <a:latin typeface="Bookman Old Style" pitchFamily="18" charset="0"/>
              </a:rPr>
            </a:br>
            <a:r>
              <a:rPr lang="ru-RU" sz="2700" dirty="0" smtClean="0">
                <a:latin typeface="Bookman Old Style" pitchFamily="18" charset="0"/>
              </a:rPr>
              <a:t/>
            </a:r>
            <a:br>
              <a:rPr lang="ru-RU" sz="2700" dirty="0" smtClean="0">
                <a:latin typeface="Bookman Old Style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549275"/>
            <a:ext cx="6696075" cy="557688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uk-UA" sz="3000" smtClean="0">
                <a:latin typeface="Bookman Old Style"/>
              </a:rPr>
              <a:t>Без верби і калини</a:t>
            </a:r>
            <a:r>
              <a:rPr lang="ru-RU" sz="3000" smtClean="0">
                <a:latin typeface="Bookman Old Style"/>
              </a:rPr>
              <a:t>….</a:t>
            </a:r>
          </a:p>
          <a:p>
            <a:pPr>
              <a:lnSpc>
                <a:spcPct val="200000"/>
              </a:lnSpc>
            </a:pPr>
            <a:r>
              <a:rPr lang="ru-RU" sz="3000" smtClean="0">
                <a:latin typeface="Bookman Old Style"/>
              </a:rPr>
              <a:t>Людина без рідної землі ...</a:t>
            </a:r>
          </a:p>
          <a:p>
            <a:pPr>
              <a:lnSpc>
                <a:spcPct val="200000"/>
              </a:lnSpc>
            </a:pPr>
            <a:r>
              <a:rPr lang="ru-RU" sz="3000" smtClean="0">
                <a:latin typeface="Bookman Old Style"/>
              </a:rPr>
              <a:t>За рідний край…</a:t>
            </a:r>
          </a:p>
          <a:p>
            <a:pPr>
              <a:lnSpc>
                <a:spcPct val="200000"/>
              </a:lnSpc>
            </a:pPr>
            <a:r>
              <a:rPr lang="ru-RU" sz="3000" smtClean="0">
                <a:latin typeface="Bookman Old Style"/>
              </a:rPr>
              <a:t>Книга вчить, як на…..</a:t>
            </a:r>
          </a:p>
          <a:p>
            <a:pPr>
              <a:lnSpc>
                <a:spcPct val="200000"/>
              </a:lnSpc>
            </a:pPr>
            <a:r>
              <a:rPr lang="ru-RU" sz="3000" smtClean="0">
                <a:latin typeface="Bookman Old Style"/>
              </a:rPr>
              <a:t>Людей питай, а свій розум……</a:t>
            </a:r>
          </a:p>
          <a:p>
            <a:pPr>
              <a:lnSpc>
                <a:spcPct val="200000"/>
              </a:lnSpc>
            </a:pPr>
            <a:endParaRPr lang="ru-RU" sz="3000" smtClean="0">
              <a:latin typeface="Bookman Old Style"/>
            </a:endParaRPr>
          </a:p>
          <a:p>
            <a:pPr>
              <a:lnSpc>
                <a:spcPct val="200000"/>
              </a:lnSpc>
            </a:pPr>
            <a:endParaRPr lang="ru-RU" sz="3000" smtClean="0"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freeppt.ru/Prew/Flora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2275" y="620713"/>
            <a:ext cx="5759450" cy="5111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mtClean="0">
                <a:latin typeface="Bookman Old Style"/>
              </a:rPr>
              <a:t>Добрий початок — половина…...</a:t>
            </a:r>
          </a:p>
          <a:p>
            <a:pPr>
              <a:lnSpc>
                <a:spcPct val="150000"/>
              </a:lnSpc>
            </a:pPr>
            <a:r>
              <a:rPr lang="ru-RU" smtClean="0">
                <a:latin typeface="Bookman Old Style"/>
              </a:rPr>
              <a:t>Маленька праця краща за велике ……</a:t>
            </a:r>
          </a:p>
          <a:p>
            <a:pPr>
              <a:lnSpc>
                <a:spcPct val="150000"/>
              </a:lnSpc>
            </a:pPr>
            <a:r>
              <a:rPr lang="ru-RU" smtClean="0">
                <a:latin typeface="Bookman Old Style"/>
              </a:rPr>
              <a:t>Та Земля мила….</a:t>
            </a:r>
          </a:p>
          <a:p>
            <a:pPr>
              <a:lnSpc>
                <a:spcPct val="150000"/>
              </a:lnSpc>
            </a:pPr>
            <a:r>
              <a:rPr lang="ru-RU" smtClean="0">
                <a:latin typeface="Bookman Old Style"/>
              </a:rPr>
              <a:t>Вік живи — вік …….</a:t>
            </a:r>
            <a:endParaRPr lang="ru-RU" smtClean="0"/>
          </a:p>
          <a:p>
            <a:pPr>
              <a:lnSpc>
                <a:spcPct val="150000"/>
              </a:lnSpc>
            </a:pPr>
            <a:endParaRPr lang="ru-RU" smtClean="0">
              <a:latin typeface="Bookman Old Style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http://worshiphousemedia.s3.amazonaws.com/images/main/s/mo/thr/mo/candle_lo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6264275" cy="6337300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Зараз наша держава переживає тяжкі часи і кожен намагається допомогти,  внести свій вклад у майбутнє. Ми пам’ятаємо наших героїв, які цієї зими боролися проти несправедливості, стояли на смерть за незалежність нашої держави. «Небесна сотня» називають їх, низький їм уклін.  Ми серцем і душею з тими, хто й у ці дні боронить нашу свободу на сході України, пам’ятаємо тих, хто віддав своє життя задля нашого щасливого майбутнього.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хвилиною мовчання вшануємо їхню пам'ять…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2" descr="http://metodportal.net/system/files/mp/2012/06/7976/ramka_-_chervona_kaly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3" y="2565400"/>
            <a:ext cx="7920037" cy="3849688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її культуру, своїми досягненнями славте її. Будьте  гідними своїх предків, любіть рідну землю, бережіть  волю і незалежність України, поважайте  свій народ і його мелодійну мову.  Шануйте  себе і свою гідність, і шановані будете  іншими.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sp>
        <p:nvSpPr>
          <p:cNvPr id="56323" name="Содержимое 11"/>
          <p:cNvSpPr>
            <a:spLocks noGrp="1"/>
          </p:cNvSpPr>
          <p:nvPr>
            <p:ph sz="half" idx="2"/>
          </p:nvPr>
        </p:nvSpPr>
        <p:spPr>
          <a:xfrm>
            <a:off x="4140200" y="333375"/>
            <a:ext cx="4752975" cy="2519363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Ви - майбутнє України. То ж своїми знаннями, працею, здобутками примножуйте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http://www.indezine.com/powerpoint/freebackgrounds/templates/t34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3598862" cy="6107112"/>
          </a:xfrm>
        </p:spPr>
        <p:txBody>
          <a:bodyPr/>
          <a:lstStyle/>
          <a:p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Державний герб України</a:t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Тризуб - історичний символ Української Державності, княжий Знак середньовічних Київських князів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uk-UA" sz="2700" smtClean="0"/>
              <a:t> </a:t>
            </a:r>
            <a:endParaRPr lang="ru-RU" sz="2700" smtClean="0"/>
          </a:p>
        </p:txBody>
      </p:sp>
      <p:pic>
        <p:nvPicPr>
          <p:cNvPr id="16387" name="Picture 4" descr="http://www.stendy.com.ua/images/stories/simvolika/gerb%20ukrai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692150"/>
            <a:ext cx="4157662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http://www.indezine.com/powerpoint/freebackgrounds/templates/t34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7859713" cy="1873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Державний прапор України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стяг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рівновеликих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горизонтальних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смуг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синього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жовтого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ширини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прапора до його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довжини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2:3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Прапор Україн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636838"/>
            <a:ext cx="5616575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60.radikal.ru/i169/1107/77/c5d4902a23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Содержимое 3"/>
          <p:cNvSpPr>
            <a:spLocks noGrp="1"/>
          </p:cNvSpPr>
          <p:nvPr>
            <p:ph idx="1"/>
          </p:nvPr>
        </p:nvSpPr>
        <p:spPr>
          <a:xfrm>
            <a:off x="250825" y="765175"/>
            <a:ext cx="7416800" cy="568801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uk-UA" smtClean="0"/>
              <a:t>           Україна – це щедра земля під волошковим небом, це задумливі степи, широкі поля, густі  ліси та гірські вершини. Це сині озера й річки, калина край вікна і журавель у небі. Це рідний дім, дорога в школу, це рідна мова й пісня колискова, це мама й тато й вся родина. Це все наша Батьківщина, наша земля, наша Україна.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pedsovet.su/_ld/391/42002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549275"/>
            <a:ext cx="6842125" cy="55768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   Україна сьогодні – незалежна держава, частина Європи, величезна територія з величезним населенням. </a:t>
            </a:r>
          </a:p>
          <a:p>
            <a:pPr algn="ctr">
              <a:buFont typeface="Arial" charset="0"/>
              <a:buNone/>
            </a:pP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А згадаємо її історичне минуле – безмежна боротьба, величний порив волі, вічна сутичка з людьми, котрі бажали розділити нашу землю.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2" descr="http://ivankivzosh1.at.ua/katalogfailyv/shablony/shabl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7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35375" y="333375"/>
            <a:ext cx="4608513" cy="403225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оминають нашої пам’яті величні походи князів за часів Київської Русі, набіги на татар козаків під супроводом гетьманів, бунти під проводом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Олекси Довбуша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Максима Залізняка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2" descr="http://school-world.com.ua/lib/wp-content/uploads/2012/02/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76250"/>
            <a:ext cx="28797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http://school-world.com.ua/lib/wp-content/uploads/2012/02/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924175"/>
            <a:ext cx="28575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http://school.xvatit.com/images/thumb/b/b2/IstU8-povn-49-kotl3.jpg/300px-IstU8-povn-49-kotl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437063"/>
            <a:ext cx="25685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4" descr="http://kazakionline.info/images/image_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437063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2" descr="http://ivankivzosh1.at.ua/katalogfailyv/shablony/shabl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7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750" y="476250"/>
            <a:ext cx="7632700" cy="3097213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Захист національних прав під час Першої і Другої Світових Воєн, від’єднання від СРСР  утворення самостійної держави. Люди боролися бо розуміли, що за них ніхто не побудує їхнього майбутнього.  Нас роками хотіли знищити, як націю.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9396" name="Picture 8" descr="http://vistibal.ucoz.ua/fotogazeta/istori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500438"/>
            <a:ext cx="34559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10" descr="http://img.pravda.com.ua/images/doc/w/v/wv_Picture_file_path_65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500438"/>
            <a:ext cx="34258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660</Words>
  <Application>Microsoft Office PowerPoint</Application>
  <PresentationFormat>Экран (4:3)</PresentationFormat>
  <Paragraphs>78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Calibri</vt:lpstr>
      <vt:lpstr>Arial</vt:lpstr>
      <vt:lpstr>Times New Roman</vt:lpstr>
      <vt:lpstr>Bookman Old Style</vt:lpstr>
      <vt:lpstr>Тема Office</vt:lpstr>
      <vt:lpstr>Моя Україно, Я чую твій голос, Пшеничний твій колос У душу мені засіває зерно, Моя Україно, Колиско-калино, Пізнати тебе мені щастя дано </vt:lpstr>
      <vt:lpstr>Україна –  єдина країна</vt:lpstr>
      <vt:lpstr>Державний Гімн України   Гімн – це не звичайна пісня, це урочиста пісня нашої країни, це символ державної єдності та віддзеркалення душі  українського народу. </vt:lpstr>
      <vt:lpstr>Державний герб України  Тризуб - історичний символ Української Державності, княжий Знак середньовічних Київських князів.  </vt:lpstr>
      <vt:lpstr>Державний прапор України   стяг із двох рівновеликих горизонтальних смуг синього і жовтого кольорів. Співвідношення ширини прапора до його довжини 2:3</vt:lpstr>
      <vt:lpstr>Слайд 6</vt:lpstr>
      <vt:lpstr>Слайд 7</vt:lpstr>
      <vt:lpstr>Слайд 8</vt:lpstr>
      <vt:lpstr>Слайд 9</vt:lpstr>
      <vt:lpstr>Знавцям нашої культури</vt:lpstr>
      <vt:lpstr>Слайд 11</vt:lpstr>
      <vt:lpstr>Слайд 12</vt:lpstr>
      <vt:lpstr>Слайд 13</vt:lpstr>
      <vt:lpstr>Слайд 14</vt:lpstr>
      <vt:lpstr>Хто зображений  на фото?</vt:lpstr>
      <vt:lpstr>Шевченко Тарас Григорович (поет, письменник, художник)</vt:lpstr>
      <vt:lpstr>Чорновіл Вячеслав Максимович (політик)</vt:lpstr>
      <vt:lpstr>Хмельницький Богдан Михайлович (гетьман)</vt:lpstr>
      <vt:lpstr>Ступка Богдан Сильвестрович (актор)</vt:lpstr>
      <vt:lpstr>Подкопаєва Лілія Олександрівна (гімнастка)</vt:lpstr>
      <vt:lpstr>Лижичко Руслана Степанівна (співачка)</vt:lpstr>
      <vt:lpstr>Леся Українка  (поетеса, письменниця) </vt:lpstr>
      <vt:lpstr>Кличко Віталій Володимирович (боксер) </vt:lpstr>
      <vt:lpstr>Білокур Катерина Василівна (художниця)</vt:lpstr>
      <vt:lpstr> Відомі місця України</vt:lpstr>
      <vt:lpstr>Гніздо Ластівки у Ялті</vt:lpstr>
      <vt:lpstr>Львівський оперний театр</vt:lpstr>
      <vt:lpstr>Золоті ворота у Києві</vt:lpstr>
      <vt:lpstr>Пам’ятник Т. Г. Шевченко у Нововолинську </vt:lpstr>
      <vt:lpstr>Луцький замок</vt:lpstr>
      <vt:lpstr>Успенський собор  Києво-Печерської Лаври</vt:lpstr>
      <vt:lpstr>Собор святої Софії</vt:lpstr>
      <vt:lpstr>Пам'ятник засновникам Києва (1982)   </vt:lpstr>
      <vt:lpstr>Хрещатик. Майдан Незалежності</vt:lpstr>
      <vt:lpstr>Доповніть українське  прислів’я</vt:lpstr>
      <vt:lpstr>       </vt:lpstr>
      <vt:lpstr>Слайд 37</vt:lpstr>
      <vt:lpstr>Слайд 38</vt:lpstr>
      <vt:lpstr>Слайд 39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– єдина країна</dc:title>
  <dc:creator>User</dc:creator>
  <cp:lastModifiedBy>DNA7 X86</cp:lastModifiedBy>
  <cp:revision>116</cp:revision>
  <dcterms:created xsi:type="dcterms:W3CDTF">2014-08-11T18:49:33Z</dcterms:created>
  <dcterms:modified xsi:type="dcterms:W3CDTF">2015-01-29T08:05:42Z</dcterms:modified>
</cp:coreProperties>
</file>